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6" r:id="rId4"/>
    <p:sldId id="262" r:id="rId5"/>
    <p:sldId id="263" r:id="rId6"/>
    <p:sldId id="261" r:id="rId7"/>
    <p:sldId id="264" r:id="rId8"/>
    <p:sldId id="265" r:id="rId9"/>
    <p:sldId id="268" r:id="rId10"/>
    <p:sldId id="273" r:id="rId11"/>
    <p:sldId id="269" r:id="rId12"/>
    <p:sldId id="270"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7E"/>
    <a:srgbClr val="E20443"/>
    <a:srgbClr val="000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4" autoAdjust="0"/>
    <p:restoredTop sz="94660"/>
  </p:normalViewPr>
  <p:slideViewPr>
    <p:cSldViewPr snapToGrid="0">
      <p:cViewPr varScale="1">
        <p:scale>
          <a:sx n="131" d="100"/>
          <a:sy n="131"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800" b="1" i="0" dirty="0">
                <a:latin typeface="Arial" panose="020B0604020202020204" pitchFamily="34" charset="0"/>
                <a:cs typeface="Arial" panose="020B0604020202020204" pitchFamily="34" charset="0"/>
              </a:rPr>
              <a:t>Название диаграммы</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Ряд 1</c:v>
                </c:pt>
              </c:strCache>
            </c:strRef>
          </c:tx>
          <c:spPr>
            <a:ln w="28575" cap="rnd">
              <a:solidFill>
                <a:schemeClr val="accent1"/>
              </a:solidFill>
              <a:round/>
            </a:ln>
            <a:effectLst/>
          </c:spPr>
          <c:marker>
            <c:symbol val="none"/>
          </c:marker>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51D0-454F-A26B-DB56C3DB088B}"/>
            </c:ext>
          </c:extLst>
        </c:ser>
        <c:ser>
          <c:idx val="1"/>
          <c:order val="1"/>
          <c:tx>
            <c:strRef>
              <c:f>Лист1!$C$1</c:f>
              <c:strCache>
                <c:ptCount val="1"/>
                <c:pt idx="0">
                  <c:v>Ряд 2</c:v>
                </c:pt>
              </c:strCache>
            </c:strRef>
          </c:tx>
          <c:spPr>
            <a:ln w="28575" cap="rnd">
              <a:solidFill>
                <a:schemeClr val="accent6"/>
              </a:solidFill>
              <a:round/>
            </a:ln>
            <a:effectLst/>
          </c:spPr>
          <c:marker>
            <c:symbol val="none"/>
          </c:marker>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51D0-454F-A26B-DB56C3DB088B}"/>
            </c:ext>
          </c:extLst>
        </c:ser>
        <c:ser>
          <c:idx val="2"/>
          <c:order val="2"/>
          <c:tx>
            <c:strRef>
              <c:f>Лист1!$D$1</c:f>
              <c:strCache>
                <c:ptCount val="1"/>
                <c:pt idx="0">
                  <c:v>Ряд 3</c:v>
                </c:pt>
              </c:strCache>
            </c:strRef>
          </c:tx>
          <c:spPr>
            <a:ln w="28575" cap="rnd">
              <a:solidFill>
                <a:schemeClr val="accent2"/>
              </a:solidFill>
              <a:round/>
            </a:ln>
            <a:effectLst/>
          </c:spPr>
          <c:marker>
            <c:symbol val="none"/>
          </c:marker>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5</c:v>
                </c:pt>
                <c:pt idx="2">
                  <c:v>3</c:v>
                </c:pt>
                <c:pt idx="3">
                  <c:v>5</c:v>
                </c:pt>
              </c:numCache>
            </c:numRef>
          </c:val>
          <c:smooth val="0"/>
          <c:extLst>
            <c:ext xmlns:c16="http://schemas.microsoft.com/office/drawing/2014/chart" uri="{C3380CC4-5D6E-409C-BE32-E72D297353CC}">
              <c16:uniqueId val="{00000002-51D0-454F-A26B-DB56C3DB088B}"/>
            </c:ext>
          </c:extLst>
        </c:ser>
        <c:dLbls>
          <c:showLegendKey val="0"/>
          <c:showVal val="0"/>
          <c:showCatName val="0"/>
          <c:showSerName val="0"/>
          <c:showPercent val="0"/>
          <c:showBubbleSize val="0"/>
        </c:dLbls>
        <c:smooth val="0"/>
        <c:axId val="2064020095"/>
        <c:axId val="2064021823"/>
      </c:lineChart>
      <c:catAx>
        <c:axId val="206402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2064021823"/>
        <c:crosses val="autoZero"/>
        <c:auto val="1"/>
        <c:lblAlgn val="ctr"/>
        <c:lblOffset val="100"/>
        <c:noMultiLvlLbl val="0"/>
      </c:catAx>
      <c:valAx>
        <c:axId val="2064021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206402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66375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6782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3766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36020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6EC34F5-BDE2-4375-B83B-F49841317258}"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02091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6EC34F5-BDE2-4375-B83B-F49841317258}"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66543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6EC34F5-BDE2-4375-B83B-F49841317258}"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96451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6EC34F5-BDE2-4375-B83B-F49841317258}" type="datetimeFigureOut">
              <a:rPr lang="ru-RU" smtClean="0"/>
              <a:t>29.09.2020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174407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C34F5-BDE2-4375-B83B-F49841317258}" type="datetimeFigureOut">
              <a:rPr lang="ru-RU" smtClean="0"/>
              <a:t>29.09.2020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6159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6EC34F5-BDE2-4375-B83B-F49841317258}"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37526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6EC34F5-BDE2-4375-B83B-F49841317258}"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169878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C34F5-BDE2-4375-B83B-F49841317258}" type="datetimeFigureOut">
              <a:rPr lang="ru-RU" smtClean="0"/>
              <a:t>29.09.2020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AC15E-FCD1-4167-800F-1DB8497ABFCE}" type="slidenum">
              <a:rPr lang="ru-RU" smtClean="0"/>
              <a:t>‹#›</a:t>
            </a:fld>
            <a:endParaRPr lang="ru-RU"/>
          </a:p>
        </p:txBody>
      </p:sp>
    </p:spTree>
    <p:extLst>
      <p:ext uri="{BB962C8B-B14F-4D97-AF65-F5344CB8AC3E}">
        <p14:creationId xmlns:p14="http://schemas.microsoft.com/office/powerpoint/2010/main" val="3950833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657BFAC-9BDA-D648-80DA-4EEF99C62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Заголовок 1"/>
          <p:cNvSpPr txBox="1">
            <a:spLocks/>
          </p:cNvSpPr>
          <p:nvPr/>
        </p:nvSpPr>
        <p:spPr>
          <a:xfrm>
            <a:off x="1037230" y="2263154"/>
            <a:ext cx="7488832" cy="23316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altLang="ru-RU" sz="5400" b="1" cap="all" dirty="0">
                <a:solidFill>
                  <a:schemeClr val="bg1"/>
                </a:solidFill>
                <a:latin typeface="Arial" panose="020B0604020202020204" pitchFamily="34" charset="0"/>
                <a:cs typeface="Arial" panose="020B0604020202020204" pitchFamily="34" charset="0"/>
              </a:rPr>
              <a:t>Тема </a:t>
            </a:r>
          </a:p>
          <a:p>
            <a:pPr>
              <a:lnSpc>
                <a:spcPct val="100000"/>
              </a:lnSpc>
            </a:pPr>
            <a:r>
              <a:rPr lang="ru-RU" altLang="ru-RU" sz="5400" b="1" cap="all" dirty="0">
                <a:solidFill>
                  <a:schemeClr val="bg1"/>
                </a:solidFill>
                <a:latin typeface="Arial" panose="020B0604020202020204" pitchFamily="34" charset="0"/>
                <a:cs typeface="Arial" panose="020B0604020202020204" pitchFamily="34" charset="0"/>
              </a:rPr>
              <a:t>презентации</a:t>
            </a:r>
          </a:p>
        </p:txBody>
      </p:sp>
      <p:sp>
        <p:nvSpPr>
          <p:cNvPr id="7" name="Прямоугольник 6"/>
          <p:cNvSpPr/>
          <p:nvPr/>
        </p:nvSpPr>
        <p:spPr>
          <a:xfrm>
            <a:off x="1037230" y="4803093"/>
            <a:ext cx="2924583" cy="923330"/>
          </a:xfrm>
          <a:prstGeom prst="rect">
            <a:avLst/>
          </a:prstGeom>
        </p:spPr>
        <p:txBody>
          <a:bodyPr wrap="none">
            <a:spAutoFit/>
          </a:bodyPr>
          <a:lstStyle/>
          <a:p>
            <a:r>
              <a:rPr lang="ru-RU" dirty="0">
                <a:solidFill>
                  <a:schemeClr val="bg1"/>
                </a:solidFill>
                <a:latin typeface="Arial" panose="020B0604020202020204" pitchFamily="34" charset="0"/>
                <a:cs typeface="Arial" panose="020B0604020202020204" pitchFamily="34" charset="0"/>
              </a:rPr>
              <a:t>Докладчик</a:t>
            </a:r>
            <a:endParaRPr lang="en-US" dirty="0">
              <a:solidFill>
                <a:schemeClr val="bg1"/>
              </a:solidFill>
              <a:latin typeface="Arial" panose="020B0604020202020204" pitchFamily="34" charset="0"/>
              <a:cs typeface="Arial" panose="020B0604020202020204" pitchFamily="34" charset="0"/>
            </a:endParaRPr>
          </a:p>
          <a:p>
            <a:r>
              <a:rPr lang="ru-RU" b="1" dirty="0">
                <a:solidFill>
                  <a:schemeClr val="bg1"/>
                </a:solidFill>
                <a:latin typeface="Arial" panose="020B0604020202020204" pitchFamily="34" charset="0"/>
                <a:cs typeface="Arial" panose="020B0604020202020204" pitchFamily="34" charset="0"/>
              </a:rPr>
              <a:t>Фамилия Имя Отчество</a:t>
            </a:r>
          </a:p>
          <a:p>
            <a:r>
              <a:rPr lang="ru-RU" dirty="0">
                <a:solidFill>
                  <a:schemeClr val="bg1"/>
                </a:solidFill>
                <a:latin typeface="Arial" panose="020B0604020202020204" pitchFamily="34" charset="0"/>
                <a:cs typeface="Arial" panose="020B0604020202020204" pitchFamily="34" charset="0"/>
              </a:rPr>
              <a:t>должность</a:t>
            </a:r>
          </a:p>
        </p:txBody>
      </p:sp>
    </p:spTree>
    <p:extLst>
      <p:ext uri="{BB962C8B-B14F-4D97-AF65-F5344CB8AC3E}">
        <p14:creationId xmlns:p14="http://schemas.microsoft.com/office/powerpoint/2010/main" val="257992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4595608-447C-0643-A011-813561ABE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407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1792CA2-FBFE-ED45-9F76-B0BA3B08E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D17D2D89-075D-D14E-A12D-DD5A7A88E4E9}"/>
              </a:ext>
            </a:extLst>
          </p:cNvPr>
          <p:cNvSpPr txBox="1">
            <a:spLocks/>
          </p:cNvSpPr>
          <p:nvPr/>
        </p:nvSpPr>
        <p:spPr>
          <a:xfrm>
            <a:off x="0" y="2835729"/>
            <a:ext cx="12192000" cy="11865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4000" b="1" cap="all" dirty="0">
                <a:solidFill>
                  <a:schemeClr val="bg1"/>
                </a:solidFill>
                <a:latin typeface="Arial" panose="020B0604020202020204" pitchFamily="34" charset="0"/>
                <a:cs typeface="Arial" panose="020B0604020202020204" pitchFamily="34" charset="0"/>
              </a:rPr>
              <a:t>Спасибо </a:t>
            </a:r>
          </a:p>
          <a:p>
            <a:pPr algn="ctr">
              <a:lnSpc>
                <a:spcPct val="100000"/>
              </a:lnSpc>
            </a:pPr>
            <a:r>
              <a:rPr lang="ru-RU" altLang="ru-RU" sz="4000" b="1" cap="all" dirty="0">
                <a:solidFill>
                  <a:schemeClr val="bg1"/>
                </a:solidFill>
                <a:latin typeface="Arial" panose="020B0604020202020204" pitchFamily="34" charset="0"/>
                <a:cs typeface="Arial" panose="020B0604020202020204" pitchFamily="34" charset="0"/>
              </a:rPr>
              <a:t>за внимание</a:t>
            </a:r>
          </a:p>
        </p:txBody>
      </p:sp>
    </p:spTree>
    <p:extLst>
      <p:ext uri="{BB962C8B-B14F-4D97-AF65-F5344CB8AC3E}">
        <p14:creationId xmlns:p14="http://schemas.microsoft.com/office/powerpoint/2010/main" val="90687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D17D2D89-075D-D14E-A12D-DD5A7A88E4E9}"/>
              </a:ext>
            </a:extLst>
          </p:cNvPr>
          <p:cNvSpPr txBox="1">
            <a:spLocks/>
          </p:cNvSpPr>
          <p:nvPr/>
        </p:nvSpPr>
        <p:spPr>
          <a:xfrm>
            <a:off x="0" y="2835729"/>
            <a:ext cx="12192000" cy="11865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4000" b="1" cap="all" dirty="0">
                <a:solidFill>
                  <a:srgbClr val="0C4B7E"/>
                </a:solidFill>
                <a:latin typeface="Arial" panose="020B0604020202020204" pitchFamily="34" charset="0"/>
                <a:cs typeface="Arial" panose="020B0604020202020204" pitchFamily="34" charset="0"/>
              </a:rPr>
              <a:t>Спасибо </a:t>
            </a:r>
          </a:p>
          <a:p>
            <a:pPr algn="ctr">
              <a:lnSpc>
                <a:spcPct val="100000"/>
              </a:lnSpc>
            </a:pPr>
            <a:r>
              <a:rPr lang="ru-RU" altLang="ru-RU" sz="4000" b="1" cap="all" dirty="0">
                <a:solidFill>
                  <a:srgbClr val="0C4B7E"/>
                </a:solidFill>
                <a:latin typeface="Arial" panose="020B0604020202020204" pitchFamily="34" charset="0"/>
                <a:cs typeface="Arial" panose="020B0604020202020204" pitchFamily="34" charset="0"/>
              </a:rPr>
              <a:t>за внимание</a:t>
            </a:r>
          </a:p>
        </p:txBody>
      </p:sp>
    </p:spTree>
    <p:extLst>
      <p:ext uri="{BB962C8B-B14F-4D97-AF65-F5344CB8AC3E}">
        <p14:creationId xmlns:p14="http://schemas.microsoft.com/office/powerpoint/2010/main" val="164490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6E2439C-BCC0-8E41-948B-B2AE7A10C89C}"/>
              </a:ext>
            </a:extLst>
          </p:cNvPr>
          <p:cNvSpPr/>
          <p:nvPr/>
        </p:nvSpPr>
        <p:spPr>
          <a:xfrm>
            <a:off x="-77821" y="-87549"/>
            <a:ext cx="12269821" cy="6945549"/>
          </a:xfrm>
          <a:prstGeom prst="rect">
            <a:avLst/>
          </a:prstGeom>
          <a:solidFill>
            <a:srgbClr val="0C4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C4B7E"/>
              </a:solidFill>
            </a:endParaRPr>
          </a:p>
        </p:txBody>
      </p:sp>
      <p:sp>
        <p:nvSpPr>
          <p:cNvPr id="6" name="Заголовок 1">
            <a:extLst>
              <a:ext uri="{FF2B5EF4-FFF2-40B4-BE49-F238E27FC236}">
                <a16:creationId xmlns:a16="http://schemas.microsoft.com/office/drawing/2014/main" id="{D17D2D89-075D-D14E-A12D-DD5A7A88E4E9}"/>
              </a:ext>
            </a:extLst>
          </p:cNvPr>
          <p:cNvSpPr txBox="1">
            <a:spLocks/>
          </p:cNvSpPr>
          <p:nvPr/>
        </p:nvSpPr>
        <p:spPr>
          <a:xfrm>
            <a:off x="0" y="2835729"/>
            <a:ext cx="12192000" cy="11865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4000" b="1" cap="all" dirty="0">
                <a:solidFill>
                  <a:schemeClr val="bg1"/>
                </a:solidFill>
                <a:latin typeface="Arial" panose="020B0604020202020204" pitchFamily="34" charset="0"/>
                <a:cs typeface="Arial" panose="020B0604020202020204" pitchFamily="34" charset="0"/>
              </a:rPr>
              <a:t>Спасибо </a:t>
            </a:r>
          </a:p>
          <a:p>
            <a:pPr algn="ctr">
              <a:lnSpc>
                <a:spcPct val="100000"/>
              </a:lnSpc>
            </a:pPr>
            <a:r>
              <a:rPr lang="ru-RU" altLang="ru-RU" sz="4000" b="1" cap="all" dirty="0">
                <a:solidFill>
                  <a:schemeClr val="bg1"/>
                </a:solidFill>
                <a:latin typeface="Arial" panose="020B0604020202020204" pitchFamily="34" charset="0"/>
                <a:cs typeface="Arial" panose="020B0604020202020204" pitchFamily="34" charset="0"/>
              </a:rPr>
              <a:t>за внимание</a:t>
            </a:r>
          </a:p>
        </p:txBody>
      </p:sp>
    </p:spTree>
    <p:extLst>
      <p:ext uri="{BB962C8B-B14F-4D97-AF65-F5344CB8AC3E}">
        <p14:creationId xmlns:p14="http://schemas.microsoft.com/office/powerpoint/2010/main" val="109325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891404D-32BB-7142-A66B-D99D53826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6BF65808-02DB-8F4D-B7F8-221B1F06A5CA}"/>
              </a:ext>
            </a:extLst>
          </p:cNvPr>
          <p:cNvSpPr txBox="1">
            <a:spLocks/>
          </p:cNvSpPr>
          <p:nvPr/>
        </p:nvSpPr>
        <p:spPr>
          <a:xfrm>
            <a:off x="1037230" y="2263154"/>
            <a:ext cx="7488832" cy="23316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altLang="ru-RU" sz="5400" b="1" cap="all" dirty="0">
                <a:solidFill>
                  <a:srgbClr val="0C4B7E"/>
                </a:solidFill>
                <a:latin typeface="Arial" panose="020B0604020202020204" pitchFamily="34" charset="0"/>
                <a:cs typeface="Arial" panose="020B0604020202020204" pitchFamily="34" charset="0"/>
              </a:rPr>
              <a:t>Тема </a:t>
            </a:r>
          </a:p>
          <a:p>
            <a:pPr>
              <a:lnSpc>
                <a:spcPct val="100000"/>
              </a:lnSpc>
            </a:pPr>
            <a:r>
              <a:rPr lang="ru-RU" altLang="ru-RU" sz="5400" b="1" cap="all" dirty="0">
                <a:solidFill>
                  <a:srgbClr val="0C4B7E"/>
                </a:solidFill>
                <a:latin typeface="Arial" panose="020B0604020202020204" pitchFamily="34" charset="0"/>
                <a:cs typeface="Arial" panose="020B0604020202020204" pitchFamily="34" charset="0"/>
              </a:rPr>
              <a:t>презентации</a:t>
            </a:r>
          </a:p>
        </p:txBody>
      </p:sp>
      <p:sp>
        <p:nvSpPr>
          <p:cNvPr id="8" name="Прямоугольник 7">
            <a:extLst>
              <a:ext uri="{FF2B5EF4-FFF2-40B4-BE49-F238E27FC236}">
                <a16:creationId xmlns:a16="http://schemas.microsoft.com/office/drawing/2014/main" id="{5E84612B-975A-964A-815E-5894CDC860B2}"/>
              </a:ext>
            </a:extLst>
          </p:cNvPr>
          <p:cNvSpPr/>
          <p:nvPr/>
        </p:nvSpPr>
        <p:spPr>
          <a:xfrm>
            <a:off x="1037230" y="4803093"/>
            <a:ext cx="2924583" cy="923330"/>
          </a:xfrm>
          <a:prstGeom prst="rect">
            <a:avLst/>
          </a:prstGeom>
        </p:spPr>
        <p:txBody>
          <a:bodyPr wrap="none">
            <a:spAutoFit/>
          </a:bodyPr>
          <a:lstStyle/>
          <a:p>
            <a:r>
              <a:rPr lang="ru-RU" dirty="0">
                <a:solidFill>
                  <a:srgbClr val="0C4B7E"/>
                </a:solidFill>
                <a:latin typeface="Arial" panose="020B0604020202020204" pitchFamily="34" charset="0"/>
                <a:cs typeface="Arial" panose="020B0604020202020204" pitchFamily="34" charset="0"/>
              </a:rPr>
              <a:t>Докладчик</a:t>
            </a:r>
            <a:endParaRPr lang="en-US" dirty="0">
              <a:solidFill>
                <a:srgbClr val="0C4B7E"/>
              </a:solidFill>
              <a:latin typeface="Arial" panose="020B0604020202020204" pitchFamily="34" charset="0"/>
              <a:cs typeface="Arial" panose="020B0604020202020204" pitchFamily="34" charset="0"/>
            </a:endParaRPr>
          </a:p>
          <a:p>
            <a:r>
              <a:rPr lang="ru-RU" b="1" dirty="0">
                <a:solidFill>
                  <a:srgbClr val="0C4B7E"/>
                </a:solidFill>
                <a:latin typeface="Arial" panose="020B0604020202020204" pitchFamily="34" charset="0"/>
                <a:cs typeface="Arial" panose="020B0604020202020204" pitchFamily="34" charset="0"/>
              </a:rPr>
              <a:t>Фамилия Имя Отчество</a:t>
            </a:r>
          </a:p>
          <a:p>
            <a:r>
              <a:rPr lang="ru-RU" dirty="0">
                <a:solidFill>
                  <a:srgbClr val="0C4B7E"/>
                </a:solidFill>
                <a:latin typeface="Arial" panose="020B0604020202020204" pitchFamily="34" charset="0"/>
                <a:cs typeface="Arial" panose="020B0604020202020204" pitchFamily="34" charset="0"/>
              </a:rPr>
              <a:t>должность</a:t>
            </a:r>
          </a:p>
        </p:txBody>
      </p:sp>
    </p:spTree>
    <p:extLst>
      <p:ext uri="{BB962C8B-B14F-4D97-AF65-F5344CB8AC3E}">
        <p14:creationId xmlns:p14="http://schemas.microsoft.com/office/powerpoint/2010/main" val="15636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845D133-5BDE-7245-8501-53A32566C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2E336FE3-070C-0B45-A79C-5D06EC1C92C3}"/>
              </a:ext>
            </a:extLst>
          </p:cNvPr>
          <p:cNvSpPr txBox="1">
            <a:spLocks/>
          </p:cNvSpPr>
          <p:nvPr/>
        </p:nvSpPr>
        <p:spPr>
          <a:xfrm>
            <a:off x="1037230" y="2263154"/>
            <a:ext cx="7488832" cy="23316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altLang="ru-RU" sz="5400" b="1" cap="all" dirty="0">
                <a:solidFill>
                  <a:srgbClr val="0C4B7E"/>
                </a:solidFill>
                <a:latin typeface="Arial" panose="020B0604020202020204" pitchFamily="34" charset="0"/>
                <a:cs typeface="Arial" panose="020B0604020202020204" pitchFamily="34" charset="0"/>
              </a:rPr>
              <a:t>Тема </a:t>
            </a:r>
          </a:p>
          <a:p>
            <a:pPr>
              <a:lnSpc>
                <a:spcPct val="100000"/>
              </a:lnSpc>
            </a:pPr>
            <a:r>
              <a:rPr lang="ru-RU" altLang="ru-RU" sz="5400" b="1" cap="all" dirty="0">
                <a:solidFill>
                  <a:srgbClr val="0C4B7E"/>
                </a:solidFill>
                <a:latin typeface="Arial" panose="020B0604020202020204" pitchFamily="34" charset="0"/>
                <a:cs typeface="Arial" panose="020B0604020202020204" pitchFamily="34" charset="0"/>
              </a:rPr>
              <a:t>презентации</a:t>
            </a:r>
          </a:p>
        </p:txBody>
      </p:sp>
      <p:sp>
        <p:nvSpPr>
          <p:cNvPr id="9" name="Прямоугольник 8">
            <a:extLst>
              <a:ext uri="{FF2B5EF4-FFF2-40B4-BE49-F238E27FC236}">
                <a16:creationId xmlns:a16="http://schemas.microsoft.com/office/drawing/2014/main" id="{5936C52B-85E9-914B-8DB6-E818F82B5674}"/>
              </a:ext>
            </a:extLst>
          </p:cNvPr>
          <p:cNvSpPr/>
          <p:nvPr/>
        </p:nvSpPr>
        <p:spPr>
          <a:xfrm>
            <a:off x="1037230" y="4803093"/>
            <a:ext cx="2924583" cy="923330"/>
          </a:xfrm>
          <a:prstGeom prst="rect">
            <a:avLst/>
          </a:prstGeom>
        </p:spPr>
        <p:txBody>
          <a:bodyPr wrap="none">
            <a:spAutoFit/>
          </a:bodyPr>
          <a:lstStyle/>
          <a:p>
            <a:r>
              <a:rPr lang="ru-RU" dirty="0">
                <a:solidFill>
                  <a:srgbClr val="0C4B7E"/>
                </a:solidFill>
                <a:latin typeface="Arial" panose="020B0604020202020204" pitchFamily="34" charset="0"/>
                <a:cs typeface="Arial" panose="020B0604020202020204" pitchFamily="34" charset="0"/>
              </a:rPr>
              <a:t>Докладчик</a:t>
            </a:r>
            <a:endParaRPr lang="en-US" dirty="0">
              <a:solidFill>
                <a:srgbClr val="0C4B7E"/>
              </a:solidFill>
              <a:latin typeface="Arial" panose="020B0604020202020204" pitchFamily="34" charset="0"/>
              <a:cs typeface="Arial" panose="020B0604020202020204" pitchFamily="34" charset="0"/>
            </a:endParaRPr>
          </a:p>
          <a:p>
            <a:r>
              <a:rPr lang="ru-RU" b="1" dirty="0">
                <a:solidFill>
                  <a:srgbClr val="0C4B7E"/>
                </a:solidFill>
                <a:latin typeface="Arial" panose="020B0604020202020204" pitchFamily="34" charset="0"/>
                <a:cs typeface="Arial" panose="020B0604020202020204" pitchFamily="34" charset="0"/>
              </a:rPr>
              <a:t>Фамилия Имя Отчество</a:t>
            </a:r>
          </a:p>
          <a:p>
            <a:r>
              <a:rPr lang="ru-RU" dirty="0">
                <a:solidFill>
                  <a:srgbClr val="0C4B7E"/>
                </a:solidFill>
                <a:latin typeface="Arial" panose="020B0604020202020204" pitchFamily="34" charset="0"/>
                <a:cs typeface="Arial" panose="020B0604020202020204" pitchFamily="34" charset="0"/>
              </a:rPr>
              <a:t>должность</a:t>
            </a:r>
          </a:p>
        </p:txBody>
      </p:sp>
    </p:spTree>
    <p:extLst>
      <p:ext uri="{BB962C8B-B14F-4D97-AF65-F5344CB8AC3E}">
        <p14:creationId xmlns:p14="http://schemas.microsoft.com/office/powerpoint/2010/main" val="248552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1B87C2-AA7F-0244-B264-7E2DDC74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6380D3A4-752F-5448-9E46-F7D7A78DCF99}"/>
              </a:ext>
            </a:extLst>
          </p:cNvPr>
          <p:cNvSpPr txBox="1">
            <a:spLocks/>
          </p:cNvSpPr>
          <p:nvPr/>
        </p:nvSpPr>
        <p:spPr>
          <a:xfrm>
            <a:off x="1037230" y="2263154"/>
            <a:ext cx="7488832" cy="23316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altLang="ru-RU" sz="5400" b="1" cap="all" dirty="0">
                <a:solidFill>
                  <a:schemeClr val="bg1"/>
                </a:solidFill>
                <a:latin typeface="Arial" panose="020B0604020202020204" pitchFamily="34" charset="0"/>
                <a:cs typeface="Arial" panose="020B0604020202020204" pitchFamily="34" charset="0"/>
              </a:rPr>
              <a:t>Тема </a:t>
            </a:r>
          </a:p>
          <a:p>
            <a:pPr>
              <a:lnSpc>
                <a:spcPct val="100000"/>
              </a:lnSpc>
            </a:pPr>
            <a:r>
              <a:rPr lang="ru-RU" altLang="ru-RU" sz="5400" b="1" cap="all" dirty="0">
                <a:solidFill>
                  <a:schemeClr val="bg1"/>
                </a:solidFill>
                <a:latin typeface="Arial" panose="020B0604020202020204" pitchFamily="34" charset="0"/>
                <a:cs typeface="Arial" panose="020B0604020202020204" pitchFamily="34" charset="0"/>
              </a:rPr>
              <a:t>презентации</a:t>
            </a:r>
          </a:p>
        </p:txBody>
      </p:sp>
      <p:sp>
        <p:nvSpPr>
          <p:cNvPr id="6" name="Прямоугольник 5">
            <a:extLst>
              <a:ext uri="{FF2B5EF4-FFF2-40B4-BE49-F238E27FC236}">
                <a16:creationId xmlns:a16="http://schemas.microsoft.com/office/drawing/2014/main" id="{E4F2DA73-9F4F-C44B-98F4-0E2C82020ECC}"/>
              </a:ext>
            </a:extLst>
          </p:cNvPr>
          <p:cNvSpPr/>
          <p:nvPr/>
        </p:nvSpPr>
        <p:spPr>
          <a:xfrm>
            <a:off x="1037230" y="4803093"/>
            <a:ext cx="2924583" cy="923330"/>
          </a:xfrm>
          <a:prstGeom prst="rect">
            <a:avLst/>
          </a:prstGeom>
        </p:spPr>
        <p:txBody>
          <a:bodyPr wrap="none">
            <a:spAutoFit/>
          </a:bodyPr>
          <a:lstStyle/>
          <a:p>
            <a:r>
              <a:rPr lang="ru-RU" dirty="0">
                <a:solidFill>
                  <a:schemeClr val="bg1"/>
                </a:solidFill>
                <a:latin typeface="Arial" panose="020B0604020202020204" pitchFamily="34" charset="0"/>
                <a:cs typeface="Arial" panose="020B0604020202020204" pitchFamily="34" charset="0"/>
              </a:rPr>
              <a:t>Докладчик</a:t>
            </a:r>
            <a:endParaRPr lang="en-US" dirty="0">
              <a:solidFill>
                <a:schemeClr val="bg1"/>
              </a:solidFill>
              <a:latin typeface="Arial" panose="020B0604020202020204" pitchFamily="34" charset="0"/>
              <a:cs typeface="Arial" panose="020B0604020202020204" pitchFamily="34" charset="0"/>
            </a:endParaRPr>
          </a:p>
          <a:p>
            <a:r>
              <a:rPr lang="ru-RU" b="1" dirty="0">
                <a:solidFill>
                  <a:schemeClr val="bg1"/>
                </a:solidFill>
                <a:latin typeface="Arial" panose="020B0604020202020204" pitchFamily="34" charset="0"/>
                <a:cs typeface="Arial" panose="020B0604020202020204" pitchFamily="34" charset="0"/>
              </a:rPr>
              <a:t>Фамилия Имя Отчество</a:t>
            </a:r>
          </a:p>
          <a:p>
            <a:r>
              <a:rPr lang="ru-RU" dirty="0">
                <a:solidFill>
                  <a:schemeClr val="bg1"/>
                </a:solidFill>
                <a:latin typeface="Arial" panose="020B0604020202020204" pitchFamily="34" charset="0"/>
                <a:cs typeface="Arial" panose="020B0604020202020204" pitchFamily="34" charset="0"/>
              </a:rPr>
              <a:t>должность</a:t>
            </a:r>
          </a:p>
        </p:txBody>
      </p:sp>
    </p:spTree>
    <p:extLst>
      <p:ext uri="{BB962C8B-B14F-4D97-AF65-F5344CB8AC3E}">
        <p14:creationId xmlns:p14="http://schemas.microsoft.com/office/powerpoint/2010/main" val="398631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0D7D7BD-43AF-B041-8AC4-0A9F972B0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9D69D3DC-E3B3-C34B-B994-8A5DD770A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30" y="573962"/>
            <a:ext cx="1180675" cy="570587"/>
          </a:xfrm>
          <a:prstGeom prst="rect">
            <a:avLst/>
          </a:prstGeom>
        </p:spPr>
      </p:pic>
      <p:sp>
        <p:nvSpPr>
          <p:cNvPr id="6" name="Заголовок 1">
            <a:extLst>
              <a:ext uri="{FF2B5EF4-FFF2-40B4-BE49-F238E27FC236}">
                <a16:creationId xmlns:a16="http://schemas.microsoft.com/office/drawing/2014/main" id="{810EA0D6-1319-7240-B114-0E07DBAD61D6}"/>
              </a:ext>
            </a:extLst>
          </p:cNvPr>
          <p:cNvSpPr txBox="1">
            <a:spLocks/>
          </p:cNvSpPr>
          <p:nvPr/>
        </p:nvSpPr>
        <p:spPr>
          <a:xfrm>
            <a:off x="1037230" y="2263154"/>
            <a:ext cx="7488832" cy="23316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altLang="ru-RU" sz="5400" b="1" cap="all" dirty="0">
                <a:solidFill>
                  <a:schemeClr val="bg1"/>
                </a:solidFill>
                <a:latin typeface="Arial" panose="020B0604020202020204" pitchFamily="34" charset="0"/>
                <a:cs typeface="Arial" panose="020B0604020202020204" pitchFamily="34" charset="0"/>
              </a:rPr>
              <a:t>Тема </a:t>
            </a:r>
          </a:p>
          <a:p>
            <a:pPr>
              <a:lnSpc>
                <a:spcPct val="100000"/>
              </a:lnSpc>
            </a:pPr>
            <a:r>
              <a:rPr lang="ru-RU" altLang="ru-RU" sz="5400" b="1" cap="all" dirty="0">
                <a:solidFill>
                  <a:schemeClr val="bg1"/>
                </a:solidFill>
                <a:latin typeface="Arial" panose="020B0604020202020204" pitchFamily="34" charset="0"/>
                <a:cs typeface="Arial" panose="020B0604020202020204" pitchFamily="34" charset="0"/>
              </a:rPr>
              <a:t>презентации</a:t>
            </a:r>
          </a:p>
        </p:txBody>
      </p:sp>
      <p:sp>
        <p:nvSpPr>
          <p:cNvPr id="7" name="Прямоугольник 6">
            <a:extLst>
              <a:ext uri="{FF2B5EF4-FFF2-40B4-BE49-F238E27FC236}">
                <a16:creationId xmlns:a16="http://schemas.microsoft.com/office/drawing/2014/main" id="{4B2872CC-7832-D644-819B-B93B5E9FF2C9}"/>
              </a:ext>
            </a:extLst>
          </p:cNvPr>
          <p:cNvSpPr/>
          <p:nvPr/>
        </p:nvSpPr>
        <p:spPr>
          <a:xfrm>
            <a:off x="1037230" y="4803093"/>
            <a:ext cx="2924583" cy="923330"/>
          </a:xfrm>
          <a:prstGeom prst="rect">
            <a:avLst/>
          </a:prstGeom>
        </p:spPr>
        <p:txBody>
          <a:bodyPr wrap="none">
            <a:spAutoFit/>
          </a:bodyPr>
          <a:lstStyle/>
          <a:p>
            <a:r>
              <a:rPr lang="ru-RU" dirty="0">
                <a:solidFill>
                  <a:schemeClr val="bg1"/>
                </a:solidFill>
                <a:latin typeface="Arial" panose="020B0604020202020204" pitchFamily="34" charset="0"/>
                <a:cs typeface="Arial" panose="020B0604020202020204" pitchFamily="34" charset="0"/>
              </a:rPr>
              <a:t>Докладчик</a:t>
            </a:r>
            <a:endParaRPr lang="en-US" dirty="0">
              <a:solidFill>
                <a:schemeClr val="bg1"/>
              </a:solidFill>
              <a:latin typeface="Arial" panose="020B0604020202020204" pitchFamily="34" charset="0"/>
              <a:cs typeface="Arial" panose="020B0604020202020204" pitchFamily="34" charset="0"/>
            </a:endParaRPr>
          </a:p>
          <a:p>
            <a:r>
              <a:rPr lang="ru-RU" b="1" dirty="0">
                <a:solidFill>
                  <a:schemeClr val="bg1"/>
                </a:solidFill>
                <a:latin typeface="Arial" panose="020B0604020202020204" pitchFamily="34" charset="0"/>
                <a:cs typeface="Arial" panose="020B0604020202020204" pitchFamily="34" charset="0"/>
              </a:rPr>
              <a:t>Фамилия Имя Отчество</a:t>
            </a:r>
          </a:p>
          <a:p>
            <a:r>
              <a:rPr lang="ru-RU" dirty="0">
                <a:solidFill>
                  <a:schemeClr val="bg1"/>
                </a:solidFill>
                <a:latin typeface="Arial" panose="020B0604020202020204" pitchFamily="34" charset="0"/>
                <a:cs typeface="Arial" panose="020B0604020202020204" pitchFamily="34" charset="0"/>
              </a:rPr>
              <a:t>должность</a:t>
            </a:r>
          </a:p>
        </p:txBody>
      </p:sp>
    </p:spTree>
    <p:extLst>
      <p:ext uri="{BB962C8B-B14F-4D97-AF65-F5344CB8AC3E}">
        <p14:creationId xmlns:p14="http://schemas.microsoft.com/office/powerpoint/2010/main" val="39522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D5835E3-5643-5244-B255-1CA562659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016000"/>
          </a:xfrm>
          <a:prstGeom prst="rect">
            <a:avLst/>
          </a:prstGeom>
        </p:spPr>
      </p:pic>
      <p:sp>
        <p:nvSpPr>
          <p:cNvPr id="9" name="Заголовок 1">
            <a:extLst>
              <a:ext uri="{FF2B5EF4-FFF2-40B4-BE49-F238E27FC236}">
                <a16:creationId xmlns:a16="http://schemas.microsoft.com/office/drawing/2014/main" id="{219CBBC3-EB60-7240-97DD-7CCECAB153FC}"/>
              </a:ext>
            </a:extLst>
          </p:cNvPr>
          <p:cNvSpPr txBox="1">
            <a:spLocks/>
          </p:cNvSpPr>
          <p:nvPr/>
        </p:nvSpPr>
        <p:spPr>
          <a:xfrm>
            <a:off x="2351583" y="0"/>
            <a:ext cx="9161147" cy="801189"/>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altLang="ru-RU" sz="2400" b="1" cap="all" dirty="0">
                <a:solidFill>
                  <a:srgbClr val="0C4B7E"/>
                </a:solidFill>
                <a:latin typeface="Arial" panose="020B0604020202020204" pitchFamily="34" charset="0"/>
                <a:cs typeface="Arial" panose="020B0604020202020204" pitchFamily="34" charset="0"/>
              </a:rPr>
              <a:t>Тема слайда</a:t>
            </a:r>
          </a:p>
        </p:txBody>
      </p:sp>
      <p:sp>
        <p:nvSpPr>
          <p:cNvPr id="5" name="Inhaltsplatzhalter 3">
            <a:extLst>
              <a:ext uri="{FF2B5EF4-FFF2-40B4-BE49-F238E27FC236}">
                <a16:creationId xmlns:a16="http://schemas.microsoft.com/office/drawing/2014/main" id="{7D87EB4B-1229-B848-8124-34A6F7BD818E}"/>
              </a:ext>
            </a:extLst>
          </p:cNvPr>
          <p:cNvSpPr txBox="1">
            <a:spLocks/>
          </p:cNvSpPr>
          <p:nvPr/>
        </p:nvSpPr>
        <p:spPr>
          <a:xfrm>
            <a:off x="590881" y="1371600"/>
            <a:ext cx="11116259" cy="4766553"/>
          </a:xfrm>
          <a:prstGeom prst="rect">
            <a:avLst/>
          </a:prstGeom>
        </p:spPr>
        <p:txBody>
          <a:bodyPr lIns="121920" tIns="60960" rIns="121920" bIns="60960" numCol="3" spcCol="360000"/>
          <a:lstStyle/>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a:t>
            </a:r>
            <a:endParaRPr lang="en-US" sz="1200" dirty="0">
              <a:latin typeface="Helvetica" pitchFamily="2" charset="0"/>
            </a:endParaRPr>
          </a:p>
          <a:p>
            <a:r>
              <a:rPr lang="ru-RU" sz="1200" dirty="0">
                <a:latin typeface="Helvetica" pitchFamily="2" charset="0"/>
              </a:rPr>
              <a:t>текст текст текст текст текст текст текст текст текст текст текст текст текст текст</a:t>
            </a:r>
            <a:endParaRPr lang="en-US" sz="1200" dirty="0">
              <a:latin typeface="Helvetica" pitchFamily="2" charset="0"/>
            </a:endParaRPr>
          </a:p>
          <a:p>
            <a:r>
              <a:rPr lang="ru-RU" sz="1200" dirty="0">
                <a:latin typeface="Helvetica" pitchFamily="2" charset="0"/>
              </a:rPr>
              <a:t>текст текст текст текст текст текст текст</a:t>
            </a:r>
            <a:r>
              <a:rPr lang="en-US" sz="1200" dirty="0">
                <a:latin typeface="Helvetica" pitchFamily="2" charset="0"/>
              </a:rPr>
              <a:t> </a:t>
            </a:r>
            <a:r>
              <a:rPr lang="ru-RU" sz="1200" dirty="0">
                <a:latin typeface="Helvetica" pitchFamily="2" charset="0"/>
              </a:rPr>
              <a:t>текст текст текст текст текст текст текст текст текст текст текст текст текст</a:t>
            </a:r>
            <a:r>
              <a:rPr lang="en-US" sz="1200" dirty="0">
                <a:latin typeface="Helvetica" pitchFamily="2" charset="0"/>
              </a:rPr>
              <a:t> </a:t>
            </a:r>
            <a:r>
              <a:rPr lang="ru-RU" sz="1200" dirty="0">
                <a:latin typeface="Helvetica" pitchFamily="2" charset="0"/>
              </a:rPr>
              <a:t>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a:t>
            </a:r>
            <a:endParaRPr lang="en-US" sz="1200" dirty="0">
              <a:latin typeface="Helvetica" pitchFamily="2" charset="0"/>
            </a:endParaRPr>
          </a:p>
          <a:p>
            <a:r>
              <a:rPr lang="ru-RU" sz="1200" dirty="0">
                <a:latin typeface="Helvetica" pitchFamily="2" charset="0"/>
              </a:rPr>
              <a:t>текст текст текст текст текст текст текст текст текст текст текст текст текст текст</a:t>
            </a:r>
            <a:endParaRPr lang="en-US" sz="1200" dirty="0">
              <a:latin typeface="Helvetica" pitchFamily="2" charset="0"/>
            </a:endParaRPr>
          </a:p>
          <a:p>
            <a:r>
              <a:rPr lang="ru-RU" sz="1200" dirty="0">
                <a:latin typeface="Helvetica" pitchFamily="2" charset="0"/>
              </a:rPr>
              <a:t>текст текст текст текст текст текст текст</a:t>
            </a:r>
          </a:p>
          <a:p>
            <a:r>
              <a:rPr lang="ru-RU" sz="1200" dirty="0">
                <a:latin typeface="Helvetica" pitchFamily="2" charset="0"/>
              </a:rPr>
              <a:t>текст текст текст текст текст текст текст</a:t>
            </a:r>
          </a:p>
          <a:p>
            <a:r>
              <a:rPr lang="ru-RU" sz="1200" dirty="0">
                <a:latin typeface="Helvetica" pitchFamily="2" charset="0"/>
              </a:rPr>
              <a:t>текст текст текст текст текст текст текст</a:t>
            </a:r>
          </a:p>
        </p:txBody>
      </p:sp>
    </p:spTree>
    <p:extLst>
      <p:ext uri="{BB962C8B-B14F-4D97-AF65-F5344CB8AC3E}">
        <p14:creationId xmlns:p14="http://schemas.microsoft.com/office/powerpoint/2010/main" val="174244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437E968-F75C-7A4B-B04B-76B73FDC5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016000"/>
          </a:xfrm>
          <a:prstGeom prst="rect">
            <a:avLst/>
          </a:prstGeom>
        </p:spPr>
      </p:pic>
      <p:sp>
        <p:nvSpPr>
          <p:cNvPr id="11" name="Заголовок 1">
            <a:extLst>
              <a:ext uri="{FF2B5EF4-FFF2-40B4-BE49-F238E27FC236}">
                <a16:creationId xmlns:a16="http://schemas.microsoft.com/office/drawing/2014/main" id="{3CB0DA2D-1B32-0C47-8E90-3FCEFBA5DEF3}"/>
              </a:ext>
            </a:extLst>
          </p:cNvPr>
          <p:cNvSpPr txBox="1">
            <a:spLocks/>
          </p:cNvSpPr>
          <p:nvPr/>
        </p:nvSpPr>
        <p:spPr>
          <a:xfrm>
            <a:off x="2351583" y="0"/>
            <a:ext cx="9161147" cy="801189"/>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altLang="ru-RU" sz="2400" b="1" cap="all" dirty="0">
                <a:solidFill>
                  <a:srgbClr val="0C4B7E"/>
                </a:solidFill>
                <a:latin typeface="Arial" panose="020B0604020202020204" pitchFamily="34" charset="0"/>
                <a:cs typeface="Arial" panose="020B0604020202020204" pitchFamily="34" charset="0"/>
              </a:rPr>
              <a:t>Тема слайда</a:t>
            </a:r>
          </a:p>
        </p:txBody>
      </p:sp>
      <p:sp>
        <p:nvSpPr>
          <p:cNvPr id="6" name="Inhaltsplatzhalter 3">
            <a:extLst>
              <a:ext uri="{FF2B5EF4-FFF2-40B4-BE49-F238E27FC236}">
                <a16:creationId xmlns:a16="http://schemas.microsoft.com/office/drawing/2014/main" id="{44E212AD-D7BF-3143-B9B3-E8D689089AE1}"/>
              </a:ext>
            </a:extLst>
          </p:cNvPr>
          <p:cNvSpPr txBox="1">
            <a:spLocks/>
          </p:cNvSpPr>
          <p:nvPr/>
        </p:nvSpPr>
        <p:spPr>
          <a:xfrm>
            <a:off x="4448432" y="1994637"/>
            <a:ext cx="7258708" cy="3693140"/>
          </a:xfrm>
          <a:prstGeom prst="rect">
            <a:avLst/>
          </a:prstGeom>
        </p:spPr>
        <p:txBody>
          <a:bodyPr lIns="121920" tIns="60960" rIns="121920" bIns="60960" numCol="2" spcCol="360000"/>
          <a:lstStyle/>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a:p>
            <a:r>
              <a:rPr lang="ru-RU" sz="1200" dirty="0">
                <a:latin typeface="Helvetica" pitchFamily="2" charset="0"/>
              </a:rPr>
              <a:t>текст текст текст текст текст текст текст текст текст текст текст текст текст текст текст текст текст текст текст текст текст</a:t>
            </a:r>
            <a:endParaRPr lang="en-US" sz="1200" dirty="0">
              <a:latin typeface="Helvetica" pitchFamily="2" charset="0"/>
            </a:endParaRPr>
          </a:p>
          <a:p>
            <a:r>
              <a:rPr lang="ru-RU" sz="1200" dirty="0">
                <a:latin typeface="Helvetica" pitchFamily="2" charset="0"/>
              </a:rPr>
              <a:t>текст текст текст текст текст текст текст текст текст текст текст текст текст текст</a:t>
            </a:r>
            <a:endParaRPr lang="en-US" sz="1200" dirty="0">
              <a:latin typeface="Helvetica" pitchFamily="2" charset="0"/>
            </a:endParaRPr>
          </a:p>
          <a:p>
            <a:r>
              <a:rPr lang="ru-RU" sz="1200" dirty="0">
                <a:latin typeface="Helvetica" pitchFamily="2" charset="0"/>
              </a:rPr>
              <a:t>текст текст текст текст текст текст текст</a:t>
            </a:r>
          </a:p>
        </p:txBody>
      </p:sp>
      <p:pic>
        <p:nvPicPr>
          <p:cNvPr id="7" name="Picture Placeholder 1" descr="IMG_8310-2.jpg">
            <a:extLst>
              <a:ext uri="{FF2B5EF4-FFF2-40B4-BE49-F238E27FC236}">
                <a16:creationId xmlns:a16="http://schemas.microsoft.com/office/drawing/2014/main" id="{6E825DFC-A53A-5A4A-830E-E3936EF795EF}"/>
              </a:ext>
            </a:extLst>
          </p:cNvPr>
          <p:cNvPicPr>
            <a:picLocks noChangeAspect="1"/>
          </p:cNvPicPr>
          <p:nvPr/>
        </p:nvPicPr>
        <p:blipFill>
          <a:blip r:embed="rId3">
            <a:extLst>
              <a:ext uri="{28A0092B-C50C-407E-A947-70E740481C1C}">
                <a14:useLocalDpi xmlns:a14="http://schemas.microsoft.com/office/drawing/2010/main" val="0"/>
              </a:ext>
            </a:extLst>
          </a:blip>
          <a:srcRect l="23045" r="23045"/>
          <a:stretch>
            <a:fillRect/>
          </a:stretch>
        </p:blipFill>
        <p:spPr>
          <a:xfrm>
            <a:off x="698500" y="2038350"/>
            <a:ext cx="3179763" cy="3932238"/>
          </a:xfrm>
          <a:prstGeom prst="rect">
            <a:avLst/>
          </a:prstGeom>
        </p:spPr>
      </p:pic>
    </p:spTree>
    <p:extLst>
      <p:ext uri="{BB962C8B-B14F-4D97-AF65-F5344CB8AC3E}">
        <p14:creationId xmlns:p14="http://schemas.microsoft.com/office/powerpoint/2010/main" val="146056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021AD6-CA96-4147-A99F-08527B03C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016000"/>
          </a:xfrm>
          <a:prstGeom prst="rect">
            <a:avLst/>
          </a:prstGeom>
        </p:spPr>
      </p:pic>
      <p:sp>
        <p:nvSpPr>
          <p:cNvPr id="6" name="Заголовок 1">
            <a:extLst>
              <a:ext uri="{FF2B5EF4-FFF2-40B4-BE49-F238E27FC236}">
                <a16:creationId xmlns:a16="http://schemas.microsoft.com/office/drawing/2014/main" id="{0A3D909E-B9A1-CF43-907E-15B82D13A7DC}"/>
              </a:ext>
            </a:extLst>
          </p:cNvPr>
          <p:cNvSpPr txBox="1">
            <a:spLocks/>
          </p:cNvSpPr>
          <p:nvPr/>
        </p:nvSpPr>
        <p:spPr>
          <a:xfrm>
            <a:off x="2351583" y="0"/>
            <a:ext cx="9161147" cy="801189"/>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altLang="ru-RU" sz="2400" b="1" cap="all" dirty="0">
                <a:solidFill>
                  <a:srgbClr val="0C4B7E"/>
                </a:solidFill>
                <a:latin typeface="Arial" panose="020B0604020202020204" pitchFamily="34" charset="0"/>
                <a:cs typeface="Arial" panose="020B0604020202020204" pitchFamily="34" charset="0"/>
              </a:rPr>
              <a:t>Тема слайда</a:t>
            </a:r>
          </a:p>
        </p:txBody>
      </p:sp>
      <p:sp>
        <p:nvSpPr>
          <p:cNvPr id="2" name="Овал 1">
            <a:extLst>
              <a:ext uri="{FF2B5EF4-FFF2-40B4-BE49-F238E27FC236}">
                <a16:creationId xmlns:a16="http://schemas.microsoft.com/office/drawing/2014/main" id="{D482ED10-5CDD-7C48-8C8A-CDD3FB67B571}"/>
              </a:ext>
            </a:extLst>
          </p:cNvPr>
          <p:cNvSpPr/>
          <p:nvPr/>
        </p:nvSpPr>
        <p:spPr>
          <a:xfrm>
            <a:off x="924128" y="1974715"/>
            <a:ext cx="2003898" cy="200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7FE4D2F7-DED5-0340-94FD-F5EC4DD78D55}"/>
              </a:ext>
            </a:extLst>
          </p:cNvPr>
          <p:cNvSpPr/>
          <p:nvPr/>
        </p:nvSpPr>
        <p:spPr>
          <a:xfrm>
            <a:off x="3774888" y="1974715"/>
            <a:ext cx="2003898" cy="200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7FB77098-C2D7-4644-BA7B-2A0343235F05}"/>
              </a:ext>
            </a:extLst>
          </p:cNvPr>
          <p:cNvSpPr/>
          <p:nvPr/>
        </p:nvSpPr>
        <p:spPr>
          <a:xfrm>
            <a:off x="6625648" y="1974715"/>
            <a:ext cx="2003898" cy="200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30CDC75E-D53F-DF42-8541-0DE82795EFAD}"/>
              </a:ext>
            </a:extLst>
          </p:cNvPr>
          <p:cNvSpPr/>
          <p:nvPr/>
        </p:nvSpPr>
        <p:spPr>
          <a:xfrm>
            <a:off x="9476407" y="1974715"/>
            <a:ext cx="2003898" cy="200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4">
            <a:extLst>
              <a:ext uri="{FF2B5EF4-FFF2-40B4-BE49-F238E27FC236}">
                <a16:creationId xmlns:a16="http://schemas.microsoft.com/office/drawing/2014/main" id="{D0F87194-CD40-7744-B14B-26CD8BE0C845}"/>
              </a:ext>
            </a:extLst>
          </p:cNvPr>
          <p:cNvSpPr/>
          <p:nvPr/>
        </p:nvSpPr>
        <p:spPr>
          <a:xfrm>
            <a:off x="810064" y="4707377"/>
            <a:ext cx="2232025" cy="734240"/>
          </a:xfrm>
          <a:prstGeom prst="rect">
            <a:avLst/>
          </a:prstGeom>
        </p:spPr>
        <p:txBody>
          <a:bodyPr>
            <a:spAutoFit/>
          </a:bodyPr>
          <a:lstStyle/>
          <a:p>
            <a:pPr algn="ctr">
              <a:lnSpc>
                <a:spcPts val="1651"/>
              </a:lnSpc>
              <a:spcAft>
                <a:spcPts val="1500"/>
              </a:spcAft>
              <a:defRPr/>
            </a:pPr>
            <a:r>
              <a:rPr lang="ru-RU" sz="1200" dirty="0">
                <a:latin typeface="Helvetica" pitchFamily="2" charset="0"/>
              </a:rPr>
              <a:t>текст текст текст текст текст текст текст текст текст текст текст текст </a:t>
            </a:r>
            <a:endParaRPr lang="en-US" sz="1200" dirty="0">
              <a:solidFill>
                <a:schemeClr val="bg2">
                  <a:lumMod val="50000"/>
                </a:schemeClr>
              </a:solidFill>
              <a:latin typeface="Helvetica" pitchFamily="2" charset="0"/>
              <a:ea typeface="Times New Roman" panose="02020603050405020304" pitchFamily="18" charset="0"/>
              <a:cs typeface="Helvetica Light"/>
            </a:endParaRPr>
          </a:p>
        </p:txBody>
      </p:sp>
      <p:sp>
        <p:nvSpPr>
          <p:cNvPr id="12" name="Rectangle 14">
            <a:extLst>
              <a:ext uri="{FF2B5EF4-FFF2-40B4-BE49-F238E27FC236}">
                <a16:creationId xmlns:a16="http://schemas.microsoft.com/office/drawing/2014/main" id="{BB7214BD-44DB-8243-A865-AB239C93A44C}"/>
              </a:ext>
            </a:extLst>
          </p:cNvPr>
          <p:cNvSpPr/>
          <p:nvPr/>
        </p:nvSpPr>
        <p:spPr>
          <a:xfrm>
            <a:off x="3622803" y="4707377"/>
            <a:ext cx="2232025" cy="734240"/>
          </a:xfrm>
          <a:prstGeom prst="rect">
            <a:avLst/>
          </a:prstGeom>
        </p:spPr>
        <p:txBody>
          <a:bodyPr>
            <a:spAutoFit/>
          </a:bodyPr>
          <a:lstStyle/>
          <a:p>
            <a:pPr algn="ctr">
              <a:lnSpc>
                <a:spcPts val="1651"/>
              </a:lnSpc>
              <a:spcAft>
                <a:spcPts val="1500"/>
              </a:spcAft>
              <a:defRPr/>
            </a:pPr>
            <a:r>
              <a:rPr lang="ru-RU" sz="1200" dirty="0">
                <a:latin typeface="Helvetica" pitchFamily="2" charset="0"/>
              </a:rPr>
              <a:t>текст текст текст текст текст текст текст текст текст текст текст текст </a:t>
            </a:r>
            <a:endParaRPr lang="en-US" sz="1200" dirty="0">
              <a:solidFill>
                <a:schemeClr val="bg2">
                  <a:lumMod val="50000"/>
                </a:schemeClr>
              </a:solidFill>
              <a:latin typeface="Helvetica" pitchFamily="2" charset="0"/>
              <a:ea typeface="Times New Roman" panose="02020603050405020304" pitchFamily="18" charset="0"/>
              <a:cs typeface="Helvetica Light"/>
            </a:endParaRPr>
          </a:p>
        </p:txBody>
      </p:sp>
      <p:sp>
        <p:nvSpPr>
          <p:cNvPr id="13" name="Rectangle 14">
            <a:extLst>
              <a:ext uri="{FF2B5EF4-FFF2-40B4-BE49-F238E27FC236}">
                <a16:creationId xmlns:a16="http://schemas.microsoft.com/office/drawing/2014/main" id="{F851A310-1018-7649-9768-F4BD791B2F61}"/>
              </a:ext>
            </a:extLst>
          </p:cNvPr>
          <p:cNvSpPr/>
          <p:nvPr/>
        </p:nvSpPr>
        <p:spPr>
          <a:xfrm>
            <a:off x="6435542" y="4707377"/>
            <a:ext cx="2232025" cy="734240"/>
          </a:xfrm>
          <a:prstGeom prst="rect">
            <a:avLst/>
          </a:prstGeom>
        </p:spPr>
        <p:txBody>
          <a:bodyPr>
            <a:spAutoFit/>
          </a:bodyPr>
          <a:lstStyle/>
          <a:p>
            <a:pPr algn="ctr">
              <a:lnSpc>
                <a:spcPts val="1651"/>
              </a:lnSpc>
              <a:spcAft>
                <a:spcPts val="1500"/>
              </a:spcAft>
              <a:defRPr/>
            </a:pPr>
            <a:r>
              <a:rPr lang="ru-RU" sz="1200" dirty="0">
                <a:latin typeface="Helvetica" pitchFamily="2" charset="0"/>
              </a:rPr>
              <a:t>текст текст текст текст текст текст текст текст текст текст текст текст </a:t>
            </a:r>
            <a:endParaRPr lang="en-US" sz="1200" dirty="0">
              <a:solidFill>
                <a:schemeClr val="bg2">
                  <a:lumMod val="50000"/>
                </a:schemeClr>
              </a:solidFill>
              <a:latin typeface="Helvetica" pitchFamily="2" charset="0"/>
              <a:ea typeface="Times New Roman" panose="02020603050405020304" pitchFamily="18" charset="0"/>
              <a:cs typeface="Helvetica Light"/>
            </a:endParaRPr>
          </a:p>
        </p:txBody>
      </p:sp>
      <p:sp>
        <p:nvSpPr>
          <p:cNvPr id="14" name="Rectangle 14">
            <a:extLst>
              <a:ext uri="{FF2B5EF4-FFF2-40B4-BE49-F238E27FC236}">
                <a16:creationId xmlns:a16="http://schemas.microsoft.com/office/drawing/2014/main" id="{B92CB462-A580-B14A-B154-67C96C76F57D}"/>
              </a:ext>
            </a:extLst>
          </p:cNvPr>
          <p:cNvSpPr/>
          <p:nvPr/>
        </p:nvSpPr>
        <p:spPr>
          <a:xfrm>
            <a:off x="9248280" y="4707377"/>
            <a:ext cx="2232025" cy="734240"/>
          </a:xfrm>
          <a:prstGeom prst="rect">
            <a:avLst/>
          </a:prstGeom>
        </p:spPr>
        <p:txBody>
          <a:bodyPr>
            <a:spAutoFit/>
          </a:bodyPr>
          <a:lstStyle/>
          <a:p>
            <a:pPr algn="ctr">
              <a:lnSpc>
                <a:spcPts val="1651"/>
              </a:lnSpc>
              <a:spcAft>
                <a:spcPts val="1500"/>
              </a:spcAft>
              <a:defRPr/>
            </a:pPr>
            <a:r>
              <a:rPr lang="ru-RU" sz="1200" dirty="0">
                <a:latin typeface="Helvetica" pitchFamily="2" charset="0"/>
              </a:rPr>
              <a:t>текст текст текст текст текст текст текст текст текст текст текст текст </a:t>
            </a:r>
            <a:endParaRPr lang="en-US" sz="1200" dirty="0">
              <a:solidFill>
                <a:schemeClr val="bg2">
                  <a:lumMod val="50000"/>
                </a:schemeClr>
              </a:solidFill>
              <a:latin typeface="Helvetica" pitchFamily="2" charset="0"/>
              <a:ea typeface="Times New Roman" panose="02020603050405020304" pitchFamily="18" charset="0"/>
              <a:cs typeface="Helvetica Light"/>
            </a:endParaRPr>
          </a:p>
        </p:txBody>
      </p:sp>
    </p:spTree>
    <p:extLst>
      <p:ext uri="{BB962C8B-B14F-4D97-AF65-F5344CB8AC3E}">
        <p14:creationId xmlns:p14="http://schemas.microsoft.com/office/powerpoint/2010/main" val="412417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4595608-447C-0643-A011-813561ABE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8AD937A3-28A3-F848-9A71-6F6B242EBFC7}"/>
              </a:ext>
            </a:extLst>
          </p:cNvPr>
          <p:cNvGraphicFramePr>
            <a:graphicFrameLocks noGrp="1"/>
          </p:cNvGraphicFramePr>
          <p:nvPr>
            <p:ph idx="1"/>
            <p:extLst>
              <p:ext uri="{D42A27DB-BD31-4B8C-83A1-F6EECF244321}">
                <p14:modId xmlns:p14="http://schemas.microsoft.com/office/powerpoint/2010/main" val="4152623064"/>
              </p:ext>
            </p:extLst>
          </p:nvPr>
        </p:nvGraphicFramePr>
        <p:xfrm>
          <a:off x="838200" y="681480"/>
          <a:ext cx="10515600" cy="4745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3120677"/>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912</Words>
  <Application>Microsoft Macintosh PowerPoint</Application>
  <PresentationFormat>Широкоэкранный</PresentationFormat>
  <Paragraphs>76</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Helvetica</vt:lpstr>
      <vt:lpstr>Helvetica Light</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Design</dc:creator>
  <cp:lastModifiedBy>Microsoft Office User</cp:lastModifiedBy>
  <cp:revision>51</cp:revision>
  <dcterms:created xsi:type="dcterms:W3CDTF">2019-05-31T06:38:44Z</dcterms:created>
  <dcterms:modified xsi:type="dcterms:W3CDTF">2020-09-29T11:43:39Z</dcterms:modified>
</cp:coreProperties>
</file>