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640" y="9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2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57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2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19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06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99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0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5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6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38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17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97E26-D4E3-4780-80D7-5F471F76B70B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6E25-9107-4C7B-BACC-489F5290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63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3" y="20119"/>
            <a:ext cx="7558544" cy="1068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08823" y="9235132"/>
            <a:ext cx="2051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КОНТАКТЫ ПРЕДСТАВИТЕЛЕЙ ВУЗА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37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Чукманов Виталий Викторович</cp:lastModifiedBy>
  <cp:revision>6</cp:revision>
  <dcterms:created xsi:type="dcterms:W3CDTF">2016-09-23T10:49:15Z</dcterms:created>
  <dcterms:modified xsi:type="dcterms:W3CDTF">2016-09-26T13:01:25Z</dcterms:modified>
</cp:coreProperties>
</file>