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383625" cy="30275213"/>
  <p:notesSz cx="6858000" cy="9144000"/>
  <p:defaultTextStyle>
    <a:defPPr>
      <a:defRPr lang="en-US"/>
    </a:defPPr>
    <a:lvl1pPr marL="0" algn="l" defTabSz="2951733" rtl="0" eaLnBrk="1" latinLnBrk="0" hangingPunct="1">
      <a:defRPr sz="5799" kern="1200">
        <a:solidFill>
          <a:schemeClr val="tx1"/>
        </a:solidFill>
        <a:latin typeface="+mn-lt"/>
        <a:ea typeface="+mn-ea"/>
        <a:cs typeface="+mn-cs"/>
      </a:defRPr>
    </a:lvl1pPr>
    <a:lvl2pPr marL="1475867" algn="l" defTabSz="2951733" rtl="0" eaLnBrk="1" latinLnBrk="0" hangingPunct="1">
      <a:defRPr sz="5799" kern="1200">
        <a:solidFill>
          <a:schemeClr val="tx1"/>
        </a:solidFill>
        <a:latin typeface="+mn-lt"/>
        <a:ea typeface="+mn-ea"/>
        <a:cs typeface="+mn-cs"/>
      </a:defRPr>
    </a:lvl2pPr>
    <a:lvl3pPr marL="2951733" algn="l" defTabSz="2951733" rtl="0" eaLnBrk="1" latinLnBrk="0" hangingPunct="1">
      <a:defRPr sz="5799" kern="1200">
        <a:solidFill>
          <a:schemeClr val="tx1"/>
        </a:solidFill>
        <a:latin typeface="+mn-lt"/>
        <a:ea typeface="+mn-ea"/>
        <a:cs typeface="+mn-cs"/>
      </a:defRPr>
    </a:lvl3pPr>
    <a:lvl4pPr marL="4427599" algn="l" defTabSz="2951733" rtl="0" eaLnBrk="1" latinLnBrk="0" hangingPunct="1">
      <a:defRPr sz="5799" kern="1200">
        <a:solidFill>
          <a:schemeClr val="tx1"/>
        </a:solidFill>
        <a:latin typeface="+mn-lt"/>
        <a:ea typeface="+mn-ea"/>
        <a:cs typeface="+mn-cs"/>
      </a:defRPr>
    </a:lvl4pPr>
    <a:lvl5pPr marL="5903466" algn="l" defTabSz="2951733" rtl="0" eaLnBrk="1" latinLnBrk="0" hangingPunct="1">
      <a:defRPr sz="5799" kern="1200">
        <a:solidFill>
          <a:schemeClr val="tx1"/>
        </a:solidFill>
        <a:latin typeface="+mn-lt"/>
        <a:ea typeface="+mn-ea"/>
        <a:cs typeface="+mn-cs"/>
      </a:defRPr>
    </a:lvl5pPr>
    <a:lvl6pPr marL="7379332" algn="l" defTabSz="2951733" rtl="0" eaLnBrk="1" latinLnBrk="0" hangingPunct="1">
      <a:defRPr sz="5799" kern="1200">
        <a:solidFill>
          <a:schemeClr val="tx1"/>
        </a:solidFill>
        <a:latin typeface="+mn-lt"/>
        <a:ea typeface="+mn-ea"/>
        <a:cs typeface="+mn-cs"/>
      </a:defRPr>
    </a:lvl6pPr>
    <a:lvl7pPr marL="8855199" algn="l" defTabSz="2951733" rtl="0" eaLnBrk="1" latinLnBrk="0" hangingPunct="1">
      <a:defRPr sz="5799" kern="1200">
        <a:solidFill>
          <a:schemeClr val="tx1"/>
        </a:solidFill>
        <a:latin typeface="+mn-lt"/>
        <a:ea typeface="+mn-ea"/>
        <a:cs typeface="+mn-cs"/>
      </a:defRPr>
    </a:lvl7pPr>
    <a:lvl8pPr marL="10331064" algn="l" defTabSz="2951733" rtl="0" eaLnBrk="1" latinLnBrk="0" hangingPunct="1">
      <a:defRPr sz="5799" kern="1200">
        <a:solidFill>
          <a:schemeClr val="tx1"/>
        </a:solidFill>
        <a:latin typeface="+mn-lt"/>
        <a:ea typeface="+mn-ea"/>
        <a:cs typeface="+mn-cs"/>
      </a:defRPr>
    </a:lvl8pPr>
    <a:lvl9pPr marL="11806931" algn="l" defTabSz="2951733" rtl="0" eaLnBrk="1" latinLnBrk="0" hangingPunct="1">
      <a:defRPr sz="5799"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9581" userDrawn="1">
          <p15:clr>
            <a:srgbClr val="A4A3A4"/>
          </p15:clr>
        </p15:guide>
        <p15:guide id="2" pos="6735" userDrawn="1">
          <p15:clr>
            <a:srgbClr val="A4A3A4"/>
          </p15:clr>
        </p15:guide>
        <p15:guide id="3" pos="521" userDrawn="1">
          <p15:clr>
            <a:srgbClr val="A4A3A4"/>
          </p15:clr>
        </p15:guide>
        <p15:guide id="4" pos="1299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3C73"/>
    <a:srgbClr val="7AAEEE"/>
    <a:srgbClr val="6699FF"/>
    <a:srgbClr val="0FACC6"/>
    <a:srgbClr val="3E3E40"/>
    <a:srgbClr val="F49F24"/>
    <a:srgbClr val="D1D1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04" autoAdjust="0"/>
    <p:restoredTop sz="93716" autoAdjust="0"/>
  </p:normalViewPr>
  <p:slideViewPr>
    <p:cSldViewPr>
      <p:cViewPr>
        <p:scale>
          <a:sx n="66" d="100"/>
          <a:sy n="66" d="100"/>
        </p:scale>
        <p:origin x="-936" y="204"/>
      </p:cViewPr>
      <p:guideLst>
        <p:guide orient="horz" pos="9581"/>
        <p:guide pos="6735"/>
        <p:guide pos="521"/>
        <p:guide pos="1299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3772" y="9404941"/>
            <a:ext cx="18176081" cy="6489548"/>
          </a:xfrm>
        </p:spPr>
        <p:txBody>
          <a:bodyPr/>
          <a:lstStyle/>
          <a:p>
            <a:r>
              <a:rPr lang="en-US"/>
              <a:t>Click to edit Master title style</a:t>
            </a:r>
          </a:p>
        </p:txBody>
      </p:sp>
      <p:sp>
        <p:nvSpPr>
          <p:cNvPr id="3" name="Subtitle 2"/>
          <p:cNvSpPr>
            <a:spLocks noGrp="1"/>
          </p:cNvSpPr>
          <p:nvPr>
            <p:ph type="subTitle" idx="1"/>
          </p:nvPr>
        </p:nvSpPr>
        <p:spPr>
          <a:xfrm>
            <a:off x="3207544" y="17155954"/>
            <a:ext cx="14968538" cy="7736999"/>
          </a:xfrm>
        </p:spPr>
        <p:txBody>
          <a:bodyPr/>
          <a:lstStyle>
            <a:lvl1pPr marL="0" indent="0" algn="ctr">
              <a:buNone/>
              <a:defRPr>
                <a:solidFill>
                  <a:schemeClr val="tx1">
                    <a:tint val="75000"/>
                  </a:schemeClr>
                </a:solidFill>
              </a:defRPr>
            </a:lvl1pPr>
            <a:lvl2pPr marL="1476162" indent="0" algn="ctr">
              <a:buNone/>
              <a:defRPr>
                <a:solidFill>
                  <a:schemeClr val="tx1">
                    <a:tint val="75000"/>
                  </a:schemeClr>
                </a:solidFill>
              </a:defRPr>
            </a:lvl2pPr>
            <a:lvl3pPr marL="2952323" indent="0" algn="ctr">
              <a:buNone/>
              <a:defRPr>
                <a:solidFill>
                  <a:schemeClr val="tx1">
                    <a:tint val="75000"/>
                  </a:schemeClr>
                </a:solidFill>
              </a:defRPr>
            </a:lvl3pPr>
            <a:lvl4pPr marL="4428485" indent="0" algn="ctr">
              <a:buNone/>
              <a:defRPr>
                <a:solidFill>
                  <a:schemeClr val="tx1">
                    <a:tint val="75000"/>
                  </a:schemeClr>
                </a:solidFill>
              </a:defRPr>
            </a:lvl4pPr>
            <a:lvl5pPr marL="5904647" indent="0" algn="ctr">
              <a:buNone/>
              <a:defRPr>
                <a:solidFill>
                  <a:schemeClr val="tx1">
                    <a:tint val="75000"/>
                  </a:schemeClr>
                </a:solidFill>
              </a:defRPr>
            </a:lvl5pPr>
            <a:lvl6pPr marL="7380808" indent="0" algn="ctr">
              <a:buNone/>
              <a:defRPr>
                <a:solidFill>
                  <a:schemeClr val="tx1">
                    <a:tint val="75000"/>
                  </a:schemeClr>
                </a:solidFill>
              </a:defRPr>
            </a:lvl6pPr>
            <a:lvl7pPr marL="8856970" indent="0" algn="ctr">
              <a:buNone/>
              <a:defRPr>
                <a:solidFill>
                  <a:schemeClr val="tx1">
                    <a:tint val="75000"/>
                  </a:schemeClr>
                </a:solidFill>
              </a:defRPr>
            </a:lvl7pPr>
            <a:lvl8pPr marL="10333131" indent="0" algn="ctr">
              <a:buNone/>
              <a:defRPr>
                <a:solidFill>
                  <a:schemeClr val="tx1">
                    <a:tint val="75000"/>
                  </a:schemeClr>
                </a:solidFill>
              </a:defRPr>
            </a:lvl8pPr>
            <a:lvl9pPr marL="1180929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4DAFE1D-4F19-4092-BFE1-2C987A1AB5D4}"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24464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512736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03128" y="1212414"/>
            <a:ext cx="4811316" cy="2583204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69182" y="1212414"/>
            <a:ext cx="14077553" cy="2583204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498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DAFE1D-4F19-4092-BFE1-2C987A1AB5D4}"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91930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89159" y="19454631"/>
            <a:ext cx="18176081" cy="6012993"/>
          </a:xfrm>
        </p:spPr>
        <p:txBody>
          <a:bodyPr anchor="t"/>
          <a:lstStyle>
            <a:lvl1pPr algn="l">
              <a:defRPr sz="12900" b="1" cap="all"/>
            </a:lvl1pPr>
          </a:lstStyle>
          <a:p>
            <a:r>
              <a:rPr lang="en-US"/>
              <a:t>Click to edit Master title style</a:t>
            </a:r>
          </a:p>
        </p:txBody>
      </p:sp>
      <p:sp>
        <p:nvSpPr>
          <p:cNvPr id="3" name="Text Placeholder 2"/>
          <p:cNvSpPr>
            <a:spLocks noGrp="1"/>
          </p:cNvSpPr>
          <p:nvPr>
            <p:ph type="body" idx="1"/>
          </p:nvPr>
        </p:nvSpPr>
        <p:spPr>
          <a:xfrm>
            <a:off x="1689159" y="12831930"/>
            <a:ext cx="18176081" cy="6622700"/>
          </a:xfrm>
        </p:spPr>
        <p:txBody>
          <a:bodyPr anchor="b"/>
          <a:lstStyle>
            <a:lvl1pPr marL="0" indent="0">
              <a:buNone/>
              <a:defRPr sz="6500">
                <a:solidFill>
                  <a:schemeClr val="tx1">
                    <a:tint val="75000"/>
                  </a:schemeClr>
                </a:solidFill>
              </a:defRPr>
            </a:lvl1pPr>
            <a:lvl2pPr marL="1476162" indent="0">
              <a:buNone/>
              <a:defRPr sz="5800">
                <a:solidFill>
                  <a:schemeClr val="tx1">
                    <a:tint val="75000"/>
                  </a:schemeClr>
                </a:solidFill>
              </a:defRPr>
            </a:lvl2pPr>
            <a:lvl3pPr marL="2952323" indent="0">
              <a:buNone/>
              <a:defRPr sz="5200">
                <a:solidFill>
                  <a:schemeClr val="tx1">
                    <a:tint val="75000"/>
                  </a:schemeClr>
                </a:solidFill>
              </a:defRPr>
            </a:lvl3pPr>
            <a:lvl4pPr marL="4428485" indent="0">
              <a:buNone/>
              <a:defRPr sz="4500">
                <a:solidFill>
                  <a:schemeClr val="tx1">
                    <a:tint val="75000"/>
                  </a:schemeClr>
                </a:solidFill>
              </a:defRPr>
            </a:lvl4pPr>
            <a:lvl5pPr marL="5904647" indent="0">
              <a:buNone/>
              <a:defRPr sz="4500">
                <a:solidFill>
                  <a:schemeClr val="tx1">
                    <a:tint val="75000"/>
                  </a:schemeClr>
                </a:solidFill>
              </a:defRPr>
            </a:lvl5pPr>
            <a:lvl6pPr marL="7380808" indent="0">
              <a:buNone/>
              <a:defRPr sz="4500">
                <a:solidFill>
                  <a:schemeClr val="tx1">
                    <a:tint val="75000"/>
                  </a:schemeClr>
                </a:solidFill>
              </a:defRPr>
            </a:lvl6pPr>
            <a:lvl7pPr marL="8856970" indent="0">
              <a:buNone/>
              <a:defRPr sz="4500">
                <a:solidFill>
                  <a:schemeClr val="tx1">
                    <a:tint val="75000"/>
                  </a:schemeClr>
                </a:solidFill>
              </a:defRPr>
            </a:lvl7pPr>
            <a:lvl8pPr marL="10333131" indent="0">
              <a:buNone/>
              <a:defRPr sz="4500">
                <a:solidFill>
                  <a:schemeClr val="tx1">
                    <a:tint val="75000"/>
                  </a:schemeClr>
                </a:solidFill>
              </a:defRPr>
            </a:lvl8pPr>
            <a:lvl9pPr marL="11809293" indent="0">
              <a:buNone/>
              <a:defRPr sz="4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DAFE1D-4F19-4092-BFE1-2C987A1AB5D4}" type="datetimeFigureOut">
              <a:rPr lang="en-US" smtClean="0"/>
              <a:t>6/16/2023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633979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9182" y="7064219"/>
            <a:ext cx="9444435" cy="19980241"/>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870009" y="7064219"/>
            <a:ext cx="9444435" cy="19980241"/>
          </a:xfrm>
        </p:spPr>
        <p:txBody>
          <a:bodyPr/>
          <a:lstStyle>
            <a:lvl1pPr>
              <a:defRPr sz="9000"/>
            </a:lvl1pPr>
            <a:lvl2pPr>
              <a:defRPr sz="7700"/>
            </a:lvl2pPr>
            <a:lvl3pPr>
              <a:defRPr sz="6500"/>
            </a:lvl3pPr>
            <a:lvl4pPr>
              <a:defRPr sz="5800"/>
            </a:lvl4pPr>
            <a:lvl5pPr>
              <a:defRPr sz="5800"/>
            </a:lvl5pPr>
            <a:lvl6pPr>
              <a:defRPr sz="5800"/>
            </a:lvl6pPr>
            <a:lvl7pPr>
              <a:defRPr sz="5800"/>
            </a:lvl7pPr>
            <a:lvl8pPr>
              <a:defRPr sz="5800"/>
            </a:lvl8pPr>
            <a:lvl9pPr>
              <a:defRPr sz="5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4DAFE1D-4F19-4092-BFE1-2C987A1AB5D4}"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690119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69182" y="6776884"/>
            <a:ext cx="9448148" cy="2824283"/>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4" name="Content Placeholder 3"/>
          <p:cNvSpPr>
            <a:spLocks noGrp="1"/>
          </p:cNvSpPr>
          <p:nvPr>
            <p:ph sz="half" idx="2"/>
          </p:nvPr>
        </p:nvSpPr>
        <p:spPr>
          <a:xfrm>
            <a:off x="1069182" y="9601167"/>
            <a:ext cx="9448148" cy="17443290"/>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0862585" y="6776884"/>
            <a:ext cx="9451860" cy="2824283"/>
          </a:xfrm>
        </p:spPr>
        <p:txBody>
          <a:bodyPr anchor="b"/>
          <a:lstStyle>
            <a:lvl1pPr marL="0" indent="0">
              <a:buNone/>
              <a:defRPr sz="7700" b="1"/>
            </a:lvl1pPr>
            <a:lvl2pPr marL="1476162" indent="0">
              <a:buNone/>
              <a:defRPr sz="6500" b="1"/>
            </a:lvl2pPr>
            <a:lvl3pPr marL="2952323" indent="0">
              <a:buNone/>
              <a:defRPr sz="5800" b="1"/>
            </a:lvl3pPr>
            <a:lvl4pPr marL="4428485" indent="0">
              <a:buNone/>
              <a:defRPr sz="5200" b="1"/>
            </a:lvl4pPr>
            <a:lvl5pPr marL="5904647" indent="0">
              <a:buNone/>
              <a:defRPr sz="5200" b="1"/>
            </a:lvl5pPr>
            <a:lvl6pPr marL="7380808" indent="0">
              <a:buNone/>
              <a:defRPr sz="5200" b="1"/>
            </a:lvl6pPr>
            <a:lvl7pPr marL="8856970" indent="0">
              <a:buNone/>
              <a:defRPr sz="5200" b="1"/>
            </a:lvl7pPr>
            <a:lvl8pPr marL="10333131" indent="0">
              <a:buNone/>
              <a:defRPr sz="5200" b="1"/>
            </a:lvl8pPr>
            <a:lvl9pPr marL="11809293" indent="0">
              <a:buNone/>
              <a:defRPr sz="5200" b="1"/>
            </a:lvl9pPr>
          </a:lstStyle>
          <a:p>
            <a:pPr lvl="0"/>
            <a:r>
              <a:rPr lang="en-US"/>
              <a:t>Click to edit Master text styles</a:t>
            </a:r>
          </a:p>
        </p:txBody>
      </p:sp>
      <p:sp>
        <p:nvSpPr>
          <p:cNvPr id="6" name="Content Placeholder 5"/>
          <p:cNvSpPr>
            <a:spLocks noGrp="1"/>
          </p:cNvSpPr>
          <p:nvPr>
            <p:ph sz="quarter" idx="4"/>
          </p:nvPr>
        </p:nvSpPr>
        <p:spPr>
          <a:xfrm>
            <a:off x="10862585" y="9601167"/>
            <a:ext cx="9451860" cy="17443290"/>
          </a:xfrm>
        </p:spPr>
        <p:txBody>
          <a:bodyPr/>
          <a:lstStyle>
            <a:lvl1pPr>
              <a:defRPr sz="7700"/>
            </a:lvl1pPr>
            <a:lvl2pPr>
              <a:defRPr sz="6500"/>
            </a:lvl2pPr>
            <a:lvl3pPr>
              <a:defRPr sz="5800"/>
            </a:lvl3pPr>
            <a:lvl4pPr>
              <a:defRPr sz="5200"/>
            </a:lvl4pPr>
            <a:lvl5pPr>
              <a:defRPr sz="5200"/>
            </a:lvl5pPr>
            <a:lvl6pPr>
              <a:defRPr sz="5200"/>
            </a:lvl6pPr>
            <a:lvl7pPr>
              <a:defRPr sz="5200"/>
            </a:lvl7pPr>
            <a:lvl8pPr>
              <a:defRPr sz="5200"/>
            </a:lvl8pPr>
            <a:lvl9pPr>
              <a:defRPr sz="5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4DAFE1D-4F19-4092-BFE1-2C987A1AB5D4}" type="datetimeFigureOut">
              <a:rPr lang="en-US" smtClean="0"/>
              <a:t>6/16/2023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704183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DAFE1D-4F19-4092-BFE1-2C987A1AB5D4}" type="datetimeFigureOut">
              <a:rPr lang="en-US" smtClean="0"/>
              <a:t>6/16/2023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07441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DAFE1D-4F19-4092-BFE1-2C987A1AB5D4}" type="datetimeFigureOut">
              <a:rPr lang="en-US" smtClean="0"/>
              <a:t>6/16/2023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1692504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69182" y="1205401"/>
            <a:ext cx="7035065" cy="5129967"/>
          </a:xfrm>
        </p:spPr>
        <p:txBody>
          <a:bodyPr anchor="b"/>
          <a:lstStyle>
            <a:lvl1pPr algn="l">
              <a:defRPr sz="6500" b="1"/>
            </a:lvl1pPr>
          </a:lstStyle>
          <a:p>
            <a:r>
              <a:rPr lang="en-US"/>
              <a:t>Click to edit Master title style</a:t>
            </a:r>
          </a:p>
        </p:txBody>
      </p:sp>
      <p:sp>
        <p:nvSpPr>
          <p:cNvPr id="3" name="Content Placeholder 2"/>
          <p:cNvSpPr>
            <a:spLocks noGrp="1"/>
          </p:cNvSpPr>
          <p:nvPr>
            <p:ph idx="1"/>
          </p:nvPr>
        </p:nvSpPr>
        <p:spPr>
          <a:xfrm>
            <a:off x="8360404" y="1205404"/>
            <a:ext cx="11954040" cy="25839056"/>
          </a:xfrm>
        </p:spPr>
        <p:txBody>
          <a:bodyPr/>
          <a:lstStyle>
            <a:lvl1pPr>
              <a:defRPr sz="10300"/>
            </a:lvl1pPr>
            <a:lvl2pPr>
              <a:defRPr sz="9000"/>
            </a:lvl2pPr>
            <a:lvl3pPr>
              <a:defRPr sz="7700"/>
            </a:lvl3pPr>
            <a:lvl4pPr>
              <a:defRPr sz="6500"/>
            </a:lvl4pPr>
            <a:lvl5pPr>
              <a:defRPr sz="6500"/>
            </a:lvl5pPr>
            <a:lvl6pPr>
              <a:defRPr sz="6500"/>
            </a:lvl6pPr>
            <a:lvl7pPr>
              <a:defRPr sz="6500"/>
            </a:lvl7pPr>
            <a:lvl8pPr>
              <a:defRPr sz="6500"/>
            </a:lvl8pPr>
            <a:lvl9pPr>
              <a:defRPr sz="6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069182" y="6335370"/>
            <a:ext cx="7035065" cy="20709089"/>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342278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191340" y="21192649"/>
            <a:ext cx="12830175" cy="2501912"/>
          </a:xfrm>
        </p:spPr>
        <p:txBody>
          <a:bodyPr anchor="b"/>
          <a:lstStyle>
            <a:lvl1pPr algn="l">
              <a:defRPr sz="6500" b="1"/>
            </a:lvl1pPr>
          </a:lstStyle>
          <a:p>
            <a:r>
              <a:rPr lang="en-US"/>
              <a:t>Click to edit Master title style</a:t>
            </a:r>
          </a:p>
        </p:txBody>
      </p:sp>
      <p:sp>
        <p:nvSpPr>
          <p:cNvPr id="3" name="Picture Placeholder 2"/>
          <p:cNvSpPr>
            <a:spLocks noGrp="1"/>
          </p:cNvSpPr>
          <p:nvPr>
            <p:ph type="pic" idx="1"/>
          </p:nvPr>
        </p:nvSpPr>
        <p:spPr>
          <a:xfrm>
            <a:off x="4191340" y="2705147"/>
            <a:ext cx="12830175" cy="18165128"/>
          </a:xfrm>
        </p:spPr>
        <p:txBody>
          <a:bodyPr/>
          <a:lstStyle>
            <a:lvl1pPr marL="0" indent="0">
              <a:buNone/>
              <a:defRPr sz="10300"/>
            </a:lvl1pPr>
            <a:lvl2pPr marL="1476162" indent="0">
              <a:buNone/>
              <a:defRPr sz="9000"/>
            </a:lvl2pPr>
            <a:lvl3pPr marL="2952323" indent="0">
              <a:buNone/>
              <a:defRPr sz="7700"/>
            </a:lvl3pPr>
            <a:lvl4pPr marL="4428485" indent="0">
              <a:buNone/>
              <a:defRPr sz="6500"/>
            </a:lvl4pPr>
            <a:lvl5pPr marL="5904647" indent="0">
              <a:buNone/>
              <a:defRPr sz="6500"/>
            </a:lvl5pPr>
            <a:lvl6pPr marL="7380808" indent="0">
              <a:buNone/>
              <a:defRPr sz="6500"/>
            </a:lvl6pPr>
            <a:lvl7pPr marL="8856970" indent="0">
              <a:buNone/>
              <a:defRPr sz="6500"/>
            </a:lvl7pPr>
            <a:lvl8pPr marL="10333131" indent="0">
              <a:buNone/>
              <a:defRPr sz="6500"/>
            </a:lvl8pPr>
            <a:lvl9pPr marL="11809293" indent="0">
              <a:buNone/>
              <a:defRPr sz="6500"/>
            </a:lvl9pPr>
          </a:lstStyle>
          <a:p>
            <a:endParaRPr lang="en-US"/>
          </a:p>
        </p:txBody>
      </p:sp>
      <p:sp>
        <p:nvSpPr>
          <p:cNvPr id="4" name="Text Placeholder 3"/>
          <p:cNvSpPr>
            <a:spLocks noGrp="1"/>
          </p:cNvSpPr>
          <p:nvPr>
            <p:ph type="body" sz="half" idx="2"/>
          </p:nvPr>
        </p:nvSpPr>
        <p:spPr>
          <a:xfrm>
            <a:off x="4191340" y="23694562"/>
            <a:ext cx="12830175" cy="3553130"/>
          </a:xfrm>
        </p:spPr>
        <p:txBody>
          <a:bodyPr/>
          <a:lstStyle>
            <a:lvl1pPr marL="0" indent="0">
              <a:buNone/>
              <a:defRPr sz="4500"/>
            </a:lvl1pPr>
            <a:lvl2pPr marL="1476162" indent="0">
              <a:buNone/>
              <a:defRPr sz="3900"/>
            </a:lvl2pPr>
            <a:lvl3pPr marL="2952323" indent="0">
              <a:buNone/>
              <a:defRPr sz="3200"/>
            </a:lvl3pPr>
            <a:lvl4pPr marL="4428485" indent="0">
              <a:buNone/>
              <a:defRPr sz="2900"/>
            </a:lvl4pPr>
            <a:lvl5pPr marL="5904647" indent="0">
              <a:buNone/>
              <a:defRPr sz="2900"/>
            </a:lvl5pPr>
            <a:lvl6pPr marL="7380808" indent="0">
              <a:buNone/>
              <a:defRPr sz="2900"/>
            </a:lvl6pPr>
            <a:lvl7pPr marL="8856970" indent="0">
              <a:buNone/>
              <a:defRPr sz="2900"/>
            </a:lvl7pPr>
            <a:lvl8pPr marL="10333131" indent="0">
              <a:buNone/>
              <a:defRPr sz="2900"/>
            </a:lvl8pPr>
            <a:lvl9pPr marL="11809293" indent="0">
              <a:buNone/>
              <a:defRPr sz="2900"/>
            </a:lvl9pPr>
          </a:lstStyle>
          <a:p>
            <a:pPr lvl="0"/>
            <a:r>
              <a:rPr lang="en-US"/>
              <a:t>Click to edit Master text styles</a:t>
            </a:r>
          </a:p>
        </p:txBody>
      </p:sp>
      <p:sp>
        <p:nvSpPr>
          <p:cNvPr id="5" name="Date Placeholder 4"/>
          <p:cNvSpPr>
            <a:spLocks noGrp="1"/>
          </p:cNvSpPr>
          <p:nvPr>
            <p:ph type="dt" sz="half" idx="10"/>
          </p:nvPr>
        </p:nvSpPr>
        <p:spPr/>
        <p:txBody>
          <a:bodyPr/>
          <a:lstStyle/>
          <a:p>
            <a:fld id="{B4DAFE1D-4F19-4092-BFE1-2C987A1AB5D4}" type="datetimeFigureOut">
              <a:rPr lang="en-US" smtClean="0"/>
              <a:t>6/16/2023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68B0-BEC5-4B9B-9AFC-57295D942F08}" type="slidenum">
              <a:rPr lang="en-US" smtClean="0"/>
              <a:t>‹#›</a:t>
            </a:fld>
            <a:endParaRPr lang="en-US"/>
          </a:p>
        </p:txBody>
      </p:sp>
    </p:spTree>
    <p:extLst>
      <p:ext uri="{BB962C8B-B14F-4D97-AF65-F5344CB8AC3E}">
        <p14:creationId xmlns:p14="http://schemas.microsoft.com/office/powerpoint/2010/main" val="992248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181" y="1212413"/>
            <a:ext cx="19245263" cy="5045869"/>
          </a:xfrm>
          <a:prstGeom prst="rect">
            <a:avLst/>
          </a:prstGeom>
        </p:spPr>
        <p:txBody>
          <a:bodyPr vert="horz" lIns="295232" tIns="147616" rIns="295232" bIns="147616" rtlCol="0" anchor="ctr">
            <a:normAutofit/>
          </a:bodyPr>
          <a:lstStyle/>
          <a:p>
            <a:r>
              <a:rPr lang="en-US"/>
              <a:t>Click to edit Master title style</a:t>
            </a:r>
          </a:p>
        </p:txBody>
      </p:sp>
      <p:sp>
        <p:nvSpPr>
          <p:cNvPr id="3" name="Text Placeholder 2"/>
          <p:cNvSpPr>
            <a:spLocks noGrp="1"/>
          </p:cNvSpPr>
          <p:nvPr>
            <p:ph type="body" idx="1"/>
          </p:nvPr>
        </p:nvSpPr>
        <p:spPr>
          <a:xfrm>
            <a:off x="1069181" y="7064219"/>
            <a:ext cx="19245263" cy="19980241"/>
          </a:xfrm>
          <a:prstGeom prst="rect">
            <a:avLst/>
          </a:prstGeom>
        </p:spPr>
        <p:txBody>
          <a:bodyPr vert="horz" lIns="295232" tIns="147616" rIns="295232" bIns="14761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69182" y="28060640"/>
            <a:ext cx="4989512" cy="1611874"/>
          </a:xfrm>
          <a:prstGeom prst="rect">
            <a:avLst/>
          </a:prstGeom>
        </p:spPr>
        <p:txBody>
          <a:bodyPr vert="horz" lIns="295232" tIns="147616" rIns="295232" bIns="147616" rtlCol="0" anchor="ctr"/>
          <a:lstStyle>
            <a:lvl1pPr algn="l">
              <a:defRPr sz="3900">
                <a:solidFill>
                  <a:schemeClr val="tx1">
                    <a:tint val="75000"/>
                  </a:schemeClr>
                </a:solidFill>
              </a:defRPr>
            </a:lvl1pPr>
          </a:lstStyle>
          <a:p>
            <a:fld id="{B4DAFE1D-4F19-4092-BFE1-2C987A1AB5D4}" type="datetimeFigureOut">
              <a:rPr lang="en-US" smtClean="0"/>
              <a:t>6/16/2023</a:t>
            </a:fld>
            <a:endParaRPr lang="en-US"/>
          </a:p>
        </p:txBody>
      </p:sp>
      <p:sp>
        <p:nvSpPr>
          <p:cNvPr id="5" name="Footer Placeholder 4"/>
          <p:cNvSpPr>
            <a:spLocks noGrp="1"/>
          </p:cNvSpPr>
          <p:nvPr>
            <p:ph type="ftr" sz="quarter" idx="3"/>
          </p:nvPr>
        </p:nvSpPr>
        <p:spPr>
          <a:xfrm>
            <a:off x="7306072" y="28060640"/>
            <a:ext cx="6771482" cy="1611874"/>
          </a:xfrm>
          <a:prstGeom prst="rect">
            <a:avLst/>
          </a:prstGeom>
        </p:spPr>
        <p:txBody>
          <a:bodyPr vert="horz" lIns="295232" tIns="147616" rIns="295232" bIns="147616" rtlCol="0" anchor="ctr"/>
          <a:lstStyle>
            <a:lvl1pPr algn="ctr">
              <a:defRPr sz="3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5324932" y="28060640"/>
            <a:ext cx="4989512" cy="1611874"/>
          </a:xfrm>
          <a:prstGeom prst="rect">
            <a:avLst/>
          </a:prstGeom>
        </p:spPr>
        <p:txBody>
          <a:bodyPr vert="horz" lIns="295232" tIns="147616" rIns="295232" bIns="147616" rtlCol="0" anchor="ctr"/>
          <a:lstStyle>
            <a:lvl1pPr algn="r">
              <a:defRPr sz="3900">
                <a:solidFill>
                  <a:schemeClr val="tx1">
                    <a:tint val="75000"/>
                  </a:schemeClr>
                </a:solidFill>
              </a:defRPr>
            </a:lvl1pPr>
          </a:lstStyle>
          <a:p>
            <a:fld id="{42CF68B0-BEC5-4B9B-9AFC-57295D942F08}" type="slidenum">
              <a:rPr lang="en-US" smtClean="0"/>
              <a:t>‹#›</a:t>
            </a:fld>
            <a:endParaRPr lang="en-US"/>
          </a:p>
        </p:txBody>
      </p:sp>
    </p:spTree>
    <p:extLst>
      <p:ext uri="{BB962C8B-B14F-4D97-AF65-F5344CB8AC3E}">
        <p14:creationId xmlns:p14="http://schemas.microsoft.com/office/powerpoint/2010/main" val="627648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52323" rtl="0" eaLnBrk="1" latinLnBrk="0" hangingPunct="1">
        <a:spcBef>
          <a:spcPct val="0"/>
        </a:spcBef>
        <a:buNone/>
        <a:defRPr sz="14200" kern="1200">
          <a:solidFill>
            <a:schemeClr val="tx1"/>
          </a:solidFill>
          <a:latin typeface="+mj-lt"/>
          <a:ea typeface="+mj-ea"/>
          <a:cs typeface="+mj-cs"/>
        </a:defRPr>
      </a:lvl1pPr>
    </p:titleStyle>
    <p:bodyStyle>
      <a:lvl1pPr marL="1107121" indent="-1107121" algn="l" defTabSz="2952323" rtl="0" eaLnBrk="1" latinLnBrk="0" hangingPunct="1">
        <a:spcBef>
          <a:spcPct val="20000"/>
        </a:spcBef>
        <a:buFont typeface="Arial" pitchFamily="34" charset="0"/>
        <a:buChar char="•"/>
        <a:defRPr sz="10300" kern="1200">
          <a:solidFill>
            <a:schemeClr val="tx1"/>
          </a:solidFill>
          <a:latin typeface="+mn-lt"/>
          <a:ea typeface="+mn-ea"/>
          <a:cs typeface="+mn-cs"/>
        </a:defRPr>
      </a:lvl1pPr>
      <a:lvl2pPr marL="2398763" indent="-922601" algn="l" defTabSz="2952323" rtl="0" eaLnBrk="1" latinLnBrk="0" hangingPunct="1">
        <a:spcBef>
          <a:spcPct val="20000"/>
        </a:spcBef>
        <a:buFont typeface="Arial" pitchFamily="34" charset="0"/>
        <a:buChar char="–"/>
        <a:defRPr sz="9000" kern="1200">
          <a:solidFill>
            <a:schemeClr val="tx1"/>
          </a:solidFill>
          <a:latin typeface="+mn-lt"/>
          <a:ea typeface="+mn-ea"/>
          <a:cs typeface="+mn-cs"/>
        </a:defRPr>
      </a:lvl2pPr>
      <a:lvl3pPr marL="3690404" indent="-738081" algn="l" defTabSz="2952323" rtl="0" eaLnBrk="1" latinLnBrk="0" hangingPunct="1">
        <a:spcBef>
          <a:spcPct val="20000"/>
        </a:spcBef>
        <a:buFont typeface="Arial" pitchFamily="34" charset="0"/>
        <a:buChar char="•"/>
        <a:defRPr sz="7700" kern="1200">
          <a:solidFill>
            <a:schemeClr val="tx1"/>
          </a:solidFill>
          <a:latin typeface="+mn-lt"/>
          <a:ea typeface="+mn-ea"/>
          <a:cs typeface="+mn-cs"/>
        </a:defRPr>
      </a:lvl3pPr>
      <a:lvl4pPr marL="5166566"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4pPr>
      <a:lvl5pPr marL="6642727"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5pPr>
      <a:lvl6pPr marL="8118889"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595051"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071212"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547374" indent="-738081" algn="l" defTabSz="2952323"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en-US"/>
      </a:defPPr>
      <a:lvl1pPr marL="0" algn="l" defTabSz="2952323" rtl="0" eaLnBrk="1" latinLnBrk="0" hangingPunct="1">
        <a:defRPr sz="5800" kern="1200">
          <a:solidFill>
            <a:schemeClr val="tx1"/>
          </a:solidFill>
          <a:latin typeface="+mn-lt"/>
          <a:ea typeface="+mn-ea"/>
          <a:cs typeface="+mn-cs"/>
        </a:defRPr>
      </a:lvl1pPr>
      <a:lvl2pPr marL="1476162" algn="l" defTabSz="2952323" rtl="0" eaLnBrk="1" latinLnBrk="0" hangingPunct="1">
        <a:defRPr sz="5800" kern="1200">
          <a:solidFill>
            <a:schemeClr val="tx1"/>
          </a:solidFill>
          <a:latin typeface="+mn-lt"/>
          <a:ea typeface="+mn-ea"/>
          <a:cs typeface="+mn-cs"/>
        </a:defRPr>
      </a:lvl2pPr>
      <a:lvl3pPr marL="2952323" algn="l" defTabSz="2952323" rtl="0" eaLnBrk="1" latinLnBrk="0" hangingPunct="1">
        <a:defRPr sz="5800" kern="1200">
          <a:solidFill>
            <a:schemeClr val="tx1"/>
          </a:solidFill>
          <a:latin typeface="+mn-lt"/>
          <a:ea typeface="+mn-ea"/>
          <a:cs typeface="+mn-cs"/>
        </a:defRPr>
      </a:lvl3pPr>
      <a:lvl4pPr marL="4428485" algn="l" defTabSz="2952323" rtl="0" eaLnBrk="1" latinLnBrk="0" hangingPunct="1">
        <a:defRPr sz="5800" kern="1200">
          <a:solidFill>
            <a:schemeClr val="tx1"/>
          </a:solidFill>
          <a:latin typeface="+mn-lt"/>
          <a:ea typeface="+mn-ea"/>
          <a:cs typeface="+mn-cs"/>
        </a:defRPr>
      </a:lvl4pPr>
      <a:lvl5pPr marL="5904647" algn="l" defTabSz="2952323" rtl="0" eaLnBrk="1" latinLnBrk="0" hangingPunct="1">
        <a:defRPr sz="5800" kern="1200">
          <a:solidFill>
            <a:schemeClr val="tx1"/>
          </a:solidFill>
          <a:latin typeface="+mn-lt"/>
          <a:ea typeface="+mn-ea"/>
          <a:cs typeface="+mn-cs"/>
        </a:defRPr>
      </a:lvl5pPr>
      <a:lvl6pPr marL="7380808" algn="l" defTabSz="2952323" rtl="0" eaLnBrk="1" latinLnBrk="0" hangingPunct="1">
        <a:defRPr sz="5800" kern="1200">
          <a:solidFill>
            <a:schemeClr val="tx1"/>
          </a:solidFill>
          <a:latin typeface="+mn-lt"/>
          <a:ea typeface="+mn-ea"/>
          <a:cs typeface="+mn-cs"/>
        </a:defRPr>
      </a:lvl6pPr>
      <a:lvl7pPr marL="8856970" algn="l" defTabSz="2952323" rtl="0" eaLnBrk="1" latinLnBrk="0" hangingPunct="1">
        <a:defRPr sz="5800" kern="1200">
          <a:solidFill>
            <a:schemeClr val="tx1"/>
          </a:solidFill>
          <a:latin typeface="+mn-lt"/>
          <a:ea typeface="+mn-ea"/>
          <a:cs typeface="+mn-cs"/>
        </a:defRPr>
      </a:lvl7pPr>
      <a:lvl8pPr marL="10333131" algn="l" defTabSz="2952323" rtl="0" eaLnBrk="1" latinLnBrk="0" hangingPunct="1">
        <a:defRPr sz="5800" kern="1200">
          <a:solidFill>
            <a:schemeClr val="tx1"/>
          </a:solidFill>
          <a:latin typeface="+mn-lt"/>
          <a:ea typeface="+mn-ea"/>
          <a:cs typeface="+mn-cs"/>
        </a:defRPr>
      </a:lvl8pPr>
      <a:lvl9pPr marL="11809293" algn="l" defTabSz="2952323"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12365" y="2900852"/>
            <a:ext cx="19802848" cy="1107996"/>
          </a:xfrm>
          <a:prstGeom prst="rect">
            <a:avLst/>
          </a:prstGeom>
          <a:noFill/>
        </p:spPr>
        <p:txBody>
          <a:bodyPr wrap="square" rtlCol="0" anchor="ctr">
            <a:spAutoFit/>
          </a:bodyPr>
          <a:lstStyle/>
          <a:p>
            <a:pPr algn="ctr"/>
            <a:r>
              <a:rPr lang="ru-RU" sz="6600" b="1" dirty="0">
                <a:solidFill>
                  <a:srgbClr val="0F3C73"/>
                </a:solidFill>
                <a:latin typeface="Arial Narrow" panose="020B0606020202030204" pitchFamily="34" charset="0"/>
              </a:rPr>
              <a:t>Название проекта</a:t>
            </a:r>
            <a:endParaRPr lang="en-US" sz="6600" b="1" dirty="0">
              <a:solidFill>
                <a:srgbClr val="0F3C73"/>
              </a:solidFill>
              <a:latin typeface="Arial Narrow" panose="020B0606020202030204" pitchFamily="34" charset="0"/>
            </a:endParaRPr>
          </a:p>
        </p:txBody>
      </p:sp>
      <p:sp>
        <p:nvSpPr>
          <p:cNvPr id="5" name="TextBox 4"/>
          <p:cNvSpPr txBox="1"/>
          <p:nvPr/>
        </p:nvSpPr>
        <p:spPr>
          <a:xfrm>
            <a:off x="847974" y="28824246"/>
            <a:ext cx="19781590" cy="707886"/>
          </a:xfrm>
          <a:prstGeom prst="rect">
            <a:avLst/>
          </a:prstGeom>
          <a:solidFill>
            <a:srgbClr val="0F3C73"/>
          </a:solidFill>
        </p:spPr>
        <p:txBody>
          <a:bodyPr wrap="square" rtlCol="0">
            <a:spAutoFit/>
          </a:bodyPr>
          <a:lstStyle/>
          <a:p>
            <a:pPr algn="ctr"/>
            <a:r>
              <a:rPr lang="ru-RU" sz="2000" dirty="0">
                <a:solidFill>
                  <a:schemeClr val="bg1"/>
                </a:solidFill>
                <a:latin typeface="Arial Narrow" panose="020B0606020202030204" pitchFamily="34" charset="0"/>
              </a:rPr>
              <a:t>Автор: ФИО, ИКГ</a:t>
            </a:r>
            <a:endParaRPr lang="en-US" sz="2000" dirty="0">
              <a:solidFill>
                <a:schemeClr val="bg1"/>
              </a:solidFill>
              <a:latin typeface="Arial Narrow" panose="020B0606020202030204" pitchFamily="34" charset="0"/>
            </a:endParaRPr>
          </a:p>
          <a:p>
            <a:pPr algn="ctr"/>
            <a:r>
              <a:rPr lang="ru-RU" sz="2000" dirty="0">
                <a:solidFill>
                  <a:schemeClr val="bg1"/>
                </a:solidFill>
                <a:latin typeface="Arial Narrow" panose="020B0606020202030204" pitchFamily="34" charset="0"/>
              </a:rPr>
              <a:t>Руководитель: ФИО, должность</a:t>
            </a:r>
            <a:endParaRPr lang="en-US" sz="2000" dirty="0">
              <a:solidFill>
                <a:schemeClr val="bg1"/>
              </a:solidFill>
              <a:latin typeface="Arial Narrow" panose="020B0606020202030204" pitchFamily="34" charset="0"/>
            </a:endParaRPr>
          </a:p>
        </p:txBody>
      </p:sp>
      <p:sp>
        <p:nvSpPr>
          <p:cNvPr id="7" name="TextBox 6"/>
          <p:cNvSpPr txBox="1"/>
          <p:nvPr/>
        </p:nvSpPr>
        <p:spPr>
          <a:xfrm>
            <a:off x="847971" y="27379270"/>
            <a:ext cx="19781591" cy="1446550"/>
          </a:xfrm>
          <a:prstGeom prst="rect">
            <a:avLst/>
          </a:prstGeom>
          <a:solidFill>
            <a:schemeClr val="bg1">
              <a:lumMod val="95000"/>
            </a:schemeClr>
          </a:solidFill>
        </p:spPr>
        <p:txBody>
          <a:bodyPr wrap="square" rtlCol="0">
            <a:spAutoFit/>
          </a:bodyPr>
          <a:lstStyle/>
          <a:p>
            <a:r>
              <a:rPr lang="ru-RU" sz="4000" dirty="0">
                <a:solidFill>
                  <a:srgbClr val="0F3C73"/>
                </a:solidFill>
                <a:latin typeface="Arial Narrow" panose="020B0606020202030204" pitchFamily="34" charset="0"/>
              </a:rPr>
              <a:t>Вывод</a:t>
            </a:r>
            <a:endParaRPr lang="en-US" sz="4000" dirty="0">
              <a:solidFill>
                <a:srgbClr val="0F3C73"/>
              </a:solidFill>
              <a:latin typeface="Arial Narrow" panose="020B0606020202030204" pitchFamily="34" charset="0"/>
            </a:endParaRPr>
          </a:p>
          <a:p>
            <a:pPr algn="just"/>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  your text here your text here your text here your text here your text here your text here your text here</a:t>
            </a:r>
            <a:endParaRPr lang="en-US" dirty="0">
              <a:solidFill>
                <a:srgbClr val="3E3E40"/>
              </a:solidFill>
              <a:latin typeface="Arial Narrow" panose="020B0606020202030204" pitchFamily="34" charset="0"/>
            </a:endParaRPr>
          </a:p>
        </p:txBody>
      </p:sp>
      <p:sp>
        <p:nvSpPr>
          <p:cNvPr id="8" name="TextBox 7"/>
          <p:cNvSpPr txBox="1"/>
          <p:nvPr/>
        </p:nvSpPr>
        <p:spPr>
          <a:xfrm>
            <a:off x="754061" y="4369361"/>
            <a:ext cx="12998454" cy="4401205"/>
          </a:xfrm>
          <a:prstGeom prst="rect">
            <a:avLst/>
          </a:prstGeom>
          <a:solidFill>
            <a:schemeClr val="bg1">
              <a:lumMod val="95000"/>
            </a:schemeClr>
          </a:solidFill>
        </p:spPr>
        <p:txBody>
          <a:bodyPr wrap="square" rtlCol="0">
            <a:spAutoFit/>
          </a:bodyPr>
          <a:lstStyle/>
          <a:p>
            <a:r>
              <a:rPr lang="ru-RU" sz="4000" dirty="0">
                <a:solidFill>
                  <a:srgbClr val="0F3C73"/>
                </a:solidFill>
                <a:latin typeface="Arial" panose="020B0604020202020204" pitchFamily="34" charset="0"/>
                <a:cs typeface="Arial" panose="020B0604020202020204" pitchFamily="34" charset="0"/>
              </a:rPr>
              <a:t>Введение</a:t>
            </a:r>
            <a:endParaRPr lang="en-US" sz="4000" dirty="0">
              <a:solidFill>
                <a:srgbClr val="0F3C73"/>
              </a:solidFill>
              <a:latin typeface="Arial" panose="020B0604020202020204" pitchFamily="34" charset="0"/>
              <a:cs typeface="Arial" panose="020B0604020202020204" pitchFamily="34" charset="0"/>
            </a:endParaRPr>
          </a:p>
          <a:p>
            <a:pPr algn="just"/>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solidFill>
                  <a:srgbClr val="3E3E40"/>
                </a:solidFill>
                <a:latin typeface="Arial Narrow" panose="020B0606020202030204" pitchFamily="34" charset="0"/>
              </a:rPr>
              <a:t> </a:t>
            </a:r>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solidFill>
                  <a:srgbClr val="3E3E40"/>
                </a:solidFill>
                <a:latin typeface="Arial Narrow" panose="020B0606020202030204" pitchFamily="34" charset="0"/>
              </a:rPr>
              <a:t> </a:t>
            </a:r>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solidFill>
                  <a:srgbClr val="3E3E40"/>
                </a:solidFill>
                <a:latin typeface="Arial Narrow" panose="020B0606020202030204" pitchFamily="34" charset="0"/>
              </a:rPr>
              <a:t> </a:t>
            </a:r>
            <a:r>
              <a:rPr lang="en-US" sz="2400" dirty="0">
                <a:solidFill>
                  <a:srgbClr val="3E3E40"/>
                </a:solidFill>
                <a:latin typeface="Arial Narrow" panose="020B0606020202030204" pitchFamily="34" charset="0"/>
              </a:rPr>
              <a:t>here your text here your text here your text here  your text here your text here your text here your text here text here your text here your text here your text here your text here your text here  your text here your text here your text here your text here your text here your text here your text here</a:t>
            </a:r>
            <a:r>
              <a:rPr lang="tr-TR" sz="2400" dirty="0">
                <a:solidFill>
                  <a:srgbClr val="3E3E40"/>
                </a:solidFill>
                <a:latin typeface="Arial Narrow" panose="020B0606020202030204" pitchFamily="34" charset="0"/>
              </a:rPr>
              <a:t> </a:t>
            </a:r>
            <a:r>
              <a:rPr lang="en-US" sz="2400" dirty="0">
                <a:solidFill>
                  <a:srgbClr val="3E3E40"/>
                </a:solidFill>
                <a:latin typeface="Arial Narrow" panose="020B0606020202030204" pitchFamily="34" charset="0"/>
              </a:rPr>
              <a:t>your text here  your text here   your text</a:t>
            </a:r>
          </a:p>
        </p:txBody>
      </p:sp>
      <p:sp>
        <p:nvSpPr>
          <p:cNvPr id="9" name="TextBox 8"/>
          <p:cNvSpPr txBox="1"/>
          <p:nvPr/>
        </p:nvSpPr>
        <p:spPr>
          <a:xfrm>
            <a:off x="8315548" y="22140554"/>
            <a:ext cx="12385377" cy="4770537"/>
          </a:xfrm>
          <a:prstGeom prst="rect">
            <a:avLst/>
          </a:prstGeom>
          <a:noFill/>
        </p:spPr>
        <p:txBody>
          <a:bodyPr wrap="square" rtlCol="0">
            <a:spAutoFit/>
          </a:bodyPr>
          <a:lstStyle/>
          <a:p>
            <a:r>
              <a:rPr lang="ru-RU" sz="4000" dirty="0">
                <a:solidFill>
                  <a:srgbClr val="0F3C73"/>
                </a:solidFill>
              </a:rPr>
              <a:t>Результаты/Проектные предложения</a:t>
            </a:r>
            <a:endParaRPr lang="en-US" sz="4000" dirty="0">
              <a:solidFill>
                <a:srgbClr val="0F3C73"/>
              </a:solidFill>
            </a:endParaRPr>
          </a:p>
          <a:p>
            <a:pPr algn="just"/>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solidFill>
                  <a:srgbClr val="3E3E40"/>
                </a:solidFill>
                <a:latin typeface="Arial Narrow" panose="020B0606020202030204" pitchFamily="34" charset="0"/>
              </a:rPr>
              <a:t> </a:t>
            </a:r>
            <a:r>
              <a:rPr lang="en-US" sz="2400" dirty="0">
                <a:solidFill>
                  <a:srgbClr val="3E3E40"/>
                </a:solidFill>
                <a:latin typeface="Arial Narrow" panose="020B0606020202030204" pitchFamily="34" charset="0"/>
              </a:rPr>
              <a:t>your text here  your text here   </a:t>
            </a:r>
            <a:endParaRPr lang="tr-TR" sz="2400" dirty="0">
              <a:solidFill>
                <a:srgbClr val="3E3E40"/>
              </a:solidFill>
              <a:latin typeface="Arial Narrow" panose="020B0606020202030204" pitchFamily="34" charset="0"/>
            </a:endParaRPr>
          </a:p>
          <a:p>
            <a:pPr algn="just"/>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a:t>
            </a:r>
            <a:r>
              <a:rPr lang="tr-TR" sz="2400" dirty="0">
                <a:solidFill>
                  <a:srgbClr val="3E3E40"/>
                </a:solidFill>
                <a:latin typeface="Arial Narrow" panose="020B0606020202030204" pitchFamily="34" charset="0"/>
              </a:rPr>
              <a:t> </a:t>
            </a:r>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a:t>
            </a:r>
          </a:p>
          <a:p>
            <a:pPr algn="just"/>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a:t>
            </a:r>
          </a:p>
          <a:p>
            <a:pPr algn="just"/>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a:t>
            </a:r>
            <a:r>
              <a:rPr lang="tr-TR" sz="2400" dirty="0">
                <a:solidFill>
                  <a:srgbClr val="3E3E40"/>
                </a:solidFill>
                <a:latin typeface="Arial Narrow" panose="020B0606020202030204" pitchFamily="34" charset="0"/>
              </a:rPr>
              <a:t> </a:t>
            </a:r>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a:t>
            </a:r>
            <a:endParaRPr lang="en-US" dirty="0">
              <a:solidFill>
                <a:srgbClr val="3E3E40"/>
              </a:solidFill>
              <a:latin typeface="Arial Narrow" panose="020B0606020202030204" pitchFamily="34" charset="0"/>
            </a:endParaRPr>
          </a:p>
        </p:txBody>
      </p:sp>
      <p:sp>
        <p:nvSpPr>
          <p:cNvPr id="14" name="TextBox 13"/>
          <p:cNvSpPr txBox="1"/>
          <p:nvPr/>
        </p:nvSpPr>
        <p:spPr>
          <a:xfrm>
            <a:off x="693418" y="9180321"/>
            <a:ext cx="19981825" cy="2185214"/>
          </a:xfrm>
          <a:prstGeom prst="rect">
            <a:avLst/>
          </a:prstGeom>
          <a:noFill/>
        </p:spPr>
        <p:txBody>
          <a:bodyPr wrap="square" rtlCol="0">
            <a:spAutoFit/>
          </a:bodyPr>
          <a:lstStyle/>
          <a:p>
            <a:r>
              <a:rPr lang="ru-RU" sz="4000" dirty="0">
                <a:solidFill>
                  <a:srgbClr val="0F3C73"/>
                </a:solidFill>
              </a:rPr>
              <a:t> Ваш заголовок (Основная часть)</a:t>
            </a:r>
            <a:endParaRPr lang="en-US" sz="4000" dirty="0">
              <a:solidFill>
                <a:srgbClr val="0F3C73"/>
              </a:solidFill>
            </a:endParaRPr>
          </a:p>
          <a:p>
            <a:pPr algn="just"/>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  your text here your text here your text here your text here your text here your text here your text here</a:t>
            </a:r>
          </a:p>
          <a:p>
            <a:pPr algn="just"/>
            <a:r>
              <a:rPr lang="en-US" sz="2400" dirty="0">
                <a:solidFill>
                  <a:srgbClr val="3E3E40"/>
                </a:solidFill>
                <a:latin typeface="Arial Narrow" panose="020B0606020202030204" pitchFamily="34" charset="0"/>
              </a:rPr>
              <a:t>your text here  your text here   your text here  your text here  your text here your text here</a:t>
            </a:r>
          </a:p>
          <a:p>
            <a:pPr algn="just"/>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 your text here</a:t>
            </a:r>
            <a:endParaRPr lang="en-US" dirty="0">
              <a:solidFill>
                <a:srgbClr val="3E3E40"/>
              </a:solidFill>
              <a:latin typeface="Arial Narrow" panose="020B0606020202030204" pitchFamily="34" charset="0"/>
            </a:endParaRPr>
          </a:p>
        </p:txBody>
      </p:sp>
      <p:sp>
        <p:nvSpPr>
          <p:cNvPr id="22" name="TextBox 21">
            <a:extLst>
              <a:ext uri="{FF2B5EF4-FFF2-40B4-BE49-F238E27FC236}">
                <a16:creationId xmlns="" xmlns:a16="http://schemas.microsoft.com/office/drawing/2014/main" id="{0B169312-ABDE-471B-97AE-AE9C634EBE46}"/>
              </a:ext>
            </a:extLst>
          </p:cNvPr>
          <p:cNvSpPr txBox="1"/>
          <p:nvPr/>
        </p:nvSpPr>
        <p:spPr>
          <a:xfrm>
            <a:off x="786533" y="16659729"/>
            <a:ext cx="12137528" cy="4770537"/>
          </a:xfrm>
          <a:prstGeom prst="rect">
            <a:avLst/>
          </a:prstGeom>
          <a:solidFill>
            <a:schemeClr val="bg1">
              <a:lumMod val="95000"/>
            </a:schemeClr>
          </a:solidFill>
        </p:spPr>
        <p:txBody>
          <a:bodyPr wrap="square" rtlCol="0">
            <a:spAutoFit/>
          </a:bodyPr>
          <a:lstStyle/>
          <a:p>
            <a:r>
              <a:rPr lang="ru-RU" sz="4000" dirty="0">
                <a:solidFill>
                  <a:srgbClr val="0F3C73"/>
                </a:solidFill>
              </a:rPr>
              <a:t>Ваш заголовок (Основная часть)</a:t>
            </a:r>
            <a:endParaRPr lang="en-US" sz="4000" dirty="0">
              <a:solidFill>
                <a:srgbClr val="0F3C73"/>
              </a:solidFill>
            </a:endParaRPr>
          </a:p>
          <a:p>
            <a:pPr marL="342900" indent="-342900" algn="just">
              <a:buFont typeface="Arial" panose="020B0604020202020204" pitchFamily="34" charset="0"/>
              <a:buChar char="•"/>
            </a:pPr>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solidFill>
                  <a:srgbClr val="3E3E40"/>
                </a:solidFill>
                <a:latin typeface="Arial Narrow" panose="020B0606020202030204" pitchFamily="34" charset="0"/>
              </a:rPr>
              <a:t> </a:t>
            </a:r>
            <a:r>
              <a:rPr lang="en-US" sz="2400" dirty="0">
                <a:solidFill>
                  <a:srgbClr val="3E3E40"/>
                </a:solidFill>
                <a:latin typeface="Arial Narrow" panose="020B0606020202030204" pitchFamily="34" charset="0"/>
              </a:rPr>
              <a:t>your text here  </a:t>
            </a:r>
            <a:endParaRPr lang="ru-RU" sz="2400" dirty="0">
              <a:solidFill>
                <a:srgbClr val="3E3E40"/>
              </a:solidFill>
              <a:latin typeface="Arial Narrow" panose="020B0606020202030204" pitchFamily="34" charset="0"/>
            </a:endParaRPr>
          </a:p>
          <a:p>
            <a:pPr marL="342900" indent="-342900" algn="just">
              <a:buFont typeface="Arial" panose="020B0604020202020204" pitchFamily="34" charset="0"/>
              <a:buChar char="•"/>
            </a:pPr>
            <a:r>
              <a:rPr lang="en-US" sz="2400" dirty="0">
                <a:solidFill>
                  <a:srgbClr val="3E3E40"/>
                </a:solidFill>
                <a:latin typeface="Arial Narrow" panose="020B0606020202030204" pitchFamily="34" charset="0"/>
              </a:rPr>
              <a:t>your text here   </a:t>
            </a:r>
            <a:endParaRPr lang="ru-RU" sz="2400" dirty="0">
              <a:solidFill>
                <a:srgbClr val="3E3E40"/>
              </a:solidFill>
              <a:latin typeface="Arial Narrow" panose="020B0606020202030204" pitchFamily="34" charset="0"/>
            </a:endParaRPr>
          </a:p>
          <a:p>
            <a:pPr marL="342900" indent="-342900" algn="just">
              <a:buFont typeface="Arial" panose="020B0604020202020204" pitchFamily="34" charset="0"/>
              <a:buChar char="•"/>
            </a:pPr>
            <a:r>
              <a:rPr lang="en-US" sz="2400" dirty="0">
                <a:solidFill>
                  <a:srgbClr val="3E3E40"/>
                </a:solidFill>
                <a:latin typeface="Arial Narrow" panose="020B0606020202030204" pitchFamily="34" charset="0"/>
              </a:rPr>
              <a:t>your text here  your text here  </a:t>
            </a:r>
            <a:endParaRPr lang="ru-RU" sz="2400" dirty="0">
              <a:solidFill>
                <a:srgbClr val="3E3E40"/>
              </a:solidFill>
              <a:latin typeface="Arial Narrow" panose="020B0606020202030204" pitchFamily="34" charset="0"/>
            </a:endParaRPr>
          </a:p>
          <a:p>
            <a:pPr algn="just"/>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 your text here your text here your text here</a:t>
            </a:r>
            <a:r>
              <a:rPr lang="tr-TR" sz="2400" dirty="0">
                <a:solidFill>
                  <a:srgbClr val="3E3E40"/>
                </a:solidFill>
                <a:latin typeface="Arial Narrow" panose="020B0606020202030204" pitchFamily="34" charset="0"/>
              </a:rPr>
              <a:t> </a:t>
            </a:r>
            <a:r>
              <a:rPr lang="en-US" sz="2400" dirty="0">
                <a:solidFill>
                  <a:srgbClr val="3E3E40"/>
                </a:solidFill>
                <a:latin typeface="Arial Narrow" panose="020B0606020202030204" pitchFamily="34" charset="0"/>
              </a:rPr>
              <a:t>your text here  your text here   your text here  your text here  your text here your text here your text here your text here your text here your text here  your text here your text here your text here your text here your text here your text here your text here</a:t>
            </a:r>
            <a:r>
              <a:rPr lang="tr-TR" sz="2400" dirty="0">
                <a:solidFill>
                  <a:srgbClr val="3E3E40"/>
                </a:solidFill>
                <a:latin typeface="Arial Narrow" panose="020B0606020202030204" pitchFamily="34" charset="0"/>
              </a:rPr>
              <a:t> </a:t>
            </a:r>
            <a:r>
              <a:rPr lang="en-US" sz="2400" dirty="0">
                <a:solidFill>
                  <a:srgbClr val="3E3E40"/>
                </a:solidFill>
                <a:latin typeface="Arial Narrow" panose="020B0606020202030204" pitchFamily="34" charset="0"/>
              </a:rPr>
              <a:t>here your text here your text here your text here  your text here your text here your text here your text here</a:t>
            </a:r>
          </a:p>
        </p:txBody>
      </p:sp>
      <p:pic>
        <p:nvPicPr>
          <p:cNvPr id="1026" name="Picture 2" descr="Похожее изображение">
            <a:extLst>
              <a:ext uri="{FF2B5EF4-FFF2-40B4-BE49-F238E27FC236}">
                <a16:creationId xmlns="" xmlns:a16="http://schemas.microsoft.com/office/drawing/2014/main" id="{7CF4CD0D-BE9B-4E99-9D47-A150FF4AFD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198401" y="4417388"/>
            <a:ext cx="6431163" cy="4424728"/>
          </a:xfrm>
          <a:prstGeom prst="rect">
            <a:avLst/>
          </a:prstGeom>
          <a:noFill/>
          <a:extLst>
            <a:ext uri="{909E8E84-426E-40DD-AFC4-6F175D3DCCD1}">
              <a14:hiddenFill xmlns:a14="http://schemas.microsoft.com/office/drawing/2010/main">
                <a:solidFill>
                  <a:srgbClr val="FFFFFF"/>
                </a:solidFill>
              </a14:hiddenFill>
            </a:ext>
          </a:extLst>
        </p:spPr>
      </p:pic>
      <p:pic>
        <p:nvPicPr>
          <p:cNvPr id="12" name="Рисунок 11">
            <a:extLst>
              <a:ext uri="{FF2B5EF4-FFF2-40B4-BE49-F238E27FC236}">
                <a16:creationId xmlns="" xmlns:a16="http://schemas.microsoft.com/office/drawing/2014/main" id="{DA6394FC-5B5B-427A-A76E-3643FB590505}"/>
              </a:ext>
            </a:extLst>
          </p:cNvPr>
          <p:cNvPicPr>
            <a:picLocks noChangeAspect="1"/>
          </p:cNvPicPr>
          <p:nvPr/>
        </p:nvPicPr>
        <p:blipFill>
          <a:blip r:embed="rId3">
            <a:duotone>
              <a:prstClr val="black"/>
              <a:srgbClr val="0070C0">
                <a:tint val="45000"/>
                <a:satMod val="400000"/>
              </a:srgbClr>
            </a:duotone>
          </a:blip>
          <a:stretch>
            <a:fillRect/>
          </a:stretch>
        </p:blipFill>
        <p:spPr>
          <a:xfrm>
            <a:off x="847973" y="11825238"/>
            <a:ext cx="9843839" cy="4014981"/>
          </a:xfrm>
          <a:prstGeom prst="rect">
            <a:avLst/>
          </a:prstGeom>
        </p:spPr>
      </p:pic>
      <p:pic>
        <p:nvPicPr>
          <p:cNvPr id="15" name="Рисунок 14">
            <a:extLst>
              <a:ext uri="{FF2B5EF4-FFF2-40B4-BE49-F238E27FC236}">
                <a16:creationId xmlns="" xmlns:a16="http://schemas.microsoft.com/office/drawing/2014/main" id="{DC693165-F0AC-4942-B83C-AFBF8C834F26}"/>
              </a:ext>
            </a:extLst>
          </p:cNvPr>
          <p:cNvPicPr>
            <a:picLocks noChangeAspect="1"/>
          </p:cNvPicPr>
          <p:nvPr/>
        </p:nvPicPr>
        <p:blipFill>
          <a:blip r:embed="rId4">
            <a:duotone>
              <a:prstClr val="black"/>
              <a:srgbClr val="0070C0">
                <a:tint val="45000"/>
                <a:satMod val="400000"/>
              </a:srgbClr>
            </a:duotone>
          </a:blip>
          <a:stretch>
            <a:fillRect/>
          </a:stretch>
        </p:blipFill>
        <p:spPr>
          <a:xfrm>
            <a:off x="13284100" y="16671956"/>
            <a:ext cx="7357577" cy="5037897"/>
          </a:xfrm>
          <a:prstGeom prst="rect">
            <a:avLst/>
          </a:prstGeom>
        </p:spPr>
      </p:pic>
      <p:pic>
        <p:nvPicPr>
          <p:cNvPr id="16" name="Рисунок 15">
            <a:extLst>
              <a:ext uri="{FF2B5EF4-FFF2-40B4-BE49-F238E27FC236}">
                <a16:creationId xmlns="" xmlns:a16="http://schemas.microsoft.com/office/drawing/2014/main" id="{C2E497C0-6F1F-4C7A-BF07-4D142AB9E70C}"/>
              </a:ext>
            </a:extLst>
          </p:cNvPr>
          <p:cNvPicPr>
            <a:picLocks noChangeAspect="1"/>
          </p:cNvPicPr>
          <p:nvPr/>
        </p:nvPicPr>
        <p:blipFill>
          <a:blip r:embed="rId5"/>
          <a:stretch>
            <a:fillRect/>
          </a:stretch>
        </p:blipFill>
        <p:spPr>
          <a:xfrm>
            <a:off x="11930868" y="12013371"/>
            <a:ext cx="8698048" cy="3441737"/>
          </a:xfrm>
          <a:prstGeom prst="rect">
            <a:avLst/>
          </a:prstGeom>
        </p:spPr>
      </p:pic>
      <p:pic>
        <p:nvPicPr>
          <p:cNvPr id="1028" name="Picture 4" descr="Картинки по запросу строительство">
            <a:extLst>
              <a:ext uri="{FF2B5EF4-FFF2-40B4-BE49-F238E27FC236}">
                <a16:creationId xmlns="" xmlns:a16="http://schemas.microsoft.com/office/drawing/2014/main" id="{4E2B4D0B-379D-4DD5-98A3-97B313FB163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7974" y="22050374"/>
            <a:ext cx="7179542" cy="478636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a:extLst>
              <a:ext uri="{FF2B5EF4-FFF2-40B4-BE49-F238E27FC236}">
                <a16:creationId xmlns="" xmlns:a16="http://schemas.microsoft.com/office/drawing/2014/main" id="{E8DB3668-A089-40D6-86E7-DA8F943043EE}"/>
              </a:ext>
            </a:extLst>
          </p:cNvPr>
          <p:cNvSpPr/>
          <p:nvPr/>
        </p:nvSpPr>
        <p:spPr>
          <a:xfrm>
            <a:off x="852398" y="796227"/>
            <a:ext cx="19848527" cy="1728686"/>
          </a:xfrm>
          <a:prstGeom prst="rect">
            <a:avLst/>
          </a:prstGeom>
          <a:solidFill>
            <a:srgbClr val="0F3C73"/>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ru-RU"/>
          </a:p>
        </p:txBody>
      </p:sp>
      <p:pic>
        <p:nvPicPr>
          <p:cNvPr id="17" name="Рисунок 16">
            <a:extLst>
              <a:ext uri="{FF2B5EF4-FFF2-40B4-BE49-F238E27FC236}">
                <a16:creationId xmlns="" xmlns:a16="http://schemas.microsoft.com/office/drawing/2014/main" id="{AB6D0991-D5A7-5541-B284-D65DB1FBB73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7444335" y="1096046"/>
            <a:ext cx="2824542" cy="1109797"/>
          </a:xfrm>
          <a:prstGeom prst="rect">
            <a:avLst/>
          </a:prstGeom>
        </p:spPr>
      </p:pic>
      <p:pic>
        <p:nvPicPr>
          <p:cNvPr id="6" name="Рисунок 5">
            <a:extLst>
              <a:ext uri="{FF2B5EF4-FFF2-40B4-BE49-F238E27FC236}">
                <a16:creationId xmlns="" xmlns:a16="http://schemas.microsoft.com/office/drawing/2014/main" id="{81603C81-9E9F-4AB9-8A70-872D3ABF4D9B}"/>
              </a:ext>
            </a:extLst>
          </p:cNvPr>
          <p:cNvPicPr>
            <a:picLocks noChangeAspect="1"/>
          </p:cNvPicPr>
          <p:nvPr/>
        </p:nvPicPr>
        <p:blipFill>
          <a:blip r:embed="rId8"/>
          <a:stretch>
            <a:fillRect/>
          </a:stretch>
        </p:blipFill>
        <p:spPr>
          <a:xfrm>
            <a:off x="1114748" y="1096046"/>
            <a:ext cx="2304256" cy="1109797"/>
          </a:xfrm>
          <a:prstGeom prst="rect">
            <a:avLst/>
          </a:prstGeom>
        </p:spPr>
      </p:pic>
      <p:sp>
        <p:nvSpPr>
          <p:cNvPr id="18" name="TextBox 6">
            <a:extLst>
              <a:ext uri="{FF2B5EF4-FFF2-40B4-BE49-F238E27FC236}">
                <a16:creationId xmlns="" xmlns:a16="http://schemas.microsoft.com/office/drawing/2014/main" id="{9CE0D683-EDBA-4B92-A8E0-59B58CFEB8B7}"/>
              </a:ext>
            </a:extLst>
          </p:cNvPr>
          <p:cNvSpPr txBox="1"/>
          <p:nvPr/>
        </p:nvSpPr>
        <p:spPr>
          <a:xfrm>
            <a:off x="3603445" y="1106572"/>
            <a:ext cx="8135560" cy="1107996"/>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ru-RU" sz="6600">
                <a:solidFill>
                  <a:schemeClr val="bg1">
                    <a:lumMod val="95000"/>
                  </a:schemeClr>
                </a:solidFill>
                <a:latin typeface="Arial Narrow" panose="020B0606020202030204" pitchFamily="34" charset="0"/>
              </a:rPr>
              <a:t>УМНИК-НИУ </a:t>
            </a:r>
            <a:r>
              <a:rPr lang="ru-RU" sz="6600" smtClean="0">
                <a:solidFill>
                  <a:schemeClr val="bg1">
                    <a:lumMod val="95000"/>
                  </a:schemeClr>
                </a:solidFill>
                <a:latin typeface="Arial Narrow" panose="020B0606020202030204" pitchFamily="34" charset="0"/>
              </a:rPr>
              <a:t>МГСУ-202</a:t>
            </a:r>
            <a:r>
              <a:rPr lang="en-US" sz="6600" smtClean="0">
                <a:solidFill>
                  <a:schemeClr val="bg1">
                    <a:lumMod val="95000"/>
                  </a:schemeClr>
                </a:solidFill>
                <a:latin typeface="Arial Narrow" panose="020B0606020202030204" pitchFamily="34" charset="0"/>
              </a:rPr>
              <a:t>3</a:t>
            </a:r>
            <a:endParaRPr lang="en-US" sz="6600" b="1" dirty="0">
              <a:solidFill>
                <a:schemeClr val="bg1">
                  <a:lumMod val="95000"/>
                </a:schemeClr>
              </a:solidFill>
              <a:latin typeface="Arial Narrow" panose="020B0606020202030204" pitchFamily="34" charset="0"/>
              <a:ea typeface="Verdana" panose="020B0604030504040204" pitchFamily="34" charset="0"/>
              <a:cs typeface="Verdana" panose="020B0604030504040204" pitchFamily="34" charset="0"/>
            </a:endParaRPr>
          </a:p>
        </p:txBody>
      </p:sp>
      <p:sp>
        <p:nvSpPr>
          <p:cNvPr id="19" name="TextBox 18">
            <a:extLst>
              <a:ext uri="{FF2B5EF4-FFF2-40B4-BE49-F238E27FC236}">
                <a16:creationId xmlns="" xmlns:a16="http://schemas.microsoft.com/office/drawing/2014/main" id="{395C3311-EDBC-44FE-9F06-0A98D2506D9A}"/>
              </a:ext>
            </a:extLst>
          </p:cNvPr>
          <p:cNvSpPr txBox="1"/>
          <p:nvPr/>
        </p:nvSpPr>
        <p:spPr>
          <a:xfrm rot="19872740">
            <a:off x="13530613" y="18820072"/>
            <a:ext cx="6864549" cy="861774"/>
          </a:xfrm>
          <a:prstGeom prst="rect">
            <a:avLst/>
          </a:prstGeom>
          <a:noFill/>
        </p:spPr>
        <p:txBody>
          <a:bodyPr wrap="square" rtlCol="0" anchor="ctr">
            <a:spAutoFit/>
          </a:bodyPr>
          <a:lstStyle/>
          <a:p>
            <a:pPr algn="ctr"/>
            <a:r>
              <a:rPr lang="ru-RU" sz="5000" b="1" dirty="0">
                <a:solidFill>
                  <a:srgbClr val="0F3C73"/>
                </a:solidFill>
                <a:highlight>
                  <a:srgbClr val="C0C0C0"/>
                </a:highlight>
                <a:latin typeface="Arial Narrow" panose="020B0606020202030204" pitchFamily="34" charset="0"/>
              </a:rPr>
              <a:t>Ваше изображение</a:t>
            </a:r>
            <a:endParaRPr lang="en-US" sz="5000" b="1" dirty="0">
              <a:solidFill>
                <a:srgbClr val="0F3C73"/>
              </a:solidFill>
              <a:highlight>
                <a:srgbClr val="C0C0C0"/>
              </a:highlight>
              <a:latin typeface="Arial Narrow" panose="020B0606020202030204" pitchFamily="34" charset="0"/>
            </a:endParaRPr>
          </a:p>
        </p:txBody>
      </p:sp>
      <p:sp>
        <p:nvSpPr>
          <p:cNvPr id="20" name="TextBox 19">
            <a:extLst>
              <a:ext uri="{FF2B5EF4-FFF2-40B4-BE49-F238E27FC236}">
                <a16:creationId xmlns="" xmlns:a16="http://schemas.microsoft.com/office/drawing/2014/main" id="{0B2324A5-6BA7-4A97-BE2D-C57621D295AE}"/>
              </a:ext>
            </a:extLst>
          </p:cNvPr>
          <p:cNvSpPr txBox="1"/>
          <p:nvPr/>
        </p:nvSpPr>
        <p:spPr>
          <a:xfrm rot="19872740">
            <a:off x="2050182" y="13838538"/>
            <a:ext cx="6864549" cy="861774"/>
          </a:xfrm>
          <a:prstGeom prst="rect">
            <a:avLst/>
          </a:prstGeom>
          <a:noFill/>
        </p:spPr>
        <p:txBody>
          <a:bodyPr wrap="square" rtlCol="0" anchor="ctr">
            <a:spAutoFit/>
          </a:bodyPr>
          <a:lstStyle/>
          <a:p>
            <a:pPr algn="ctr"/>
            <a:r>
              <a:rPr lang="ru-RU" sz="5000" b="1" dirty="0">
                <a:solidFill>
                  <a:srgbClr val="0F3C73"/>
                </a:solidFill>
                <a:highlight>
                  <a:srgbClr val="C0C0C0"/>
                </a:highlight>
                <a:latin typeface="Arial Narrow" panose="020B0606020202030204" pitchFamily="34" charset="0"/>
              </a:rPr>
              <a:t>Ваше изображение</a:t>
            </a:r>
            <a:endParaRPr lang="en-US" sz="5000" b="1" dirty="0">
              <a:solidFill>
                <a:srgbClr val="0F3C73"/>
              </a:solidFill>
              <a:highlight>
                <a:srgbClr val="C0C0C0"/>
              </a:highlight>
              <a:latin typeface="Arial Narrow" panose="020B0606020202030204" pitchFamily="34" charset="0"/>
            </a:endParaRPr>
          </a:p>
        </p:txBody>
      </p:sp>
      <p:sp>
        <p:nvSpPr>
          <p:cNvPr id="21" name="TextBox 20">
            <a:extLst>
              <a:ext uri="{FF2B5EF4-FFF2-40B4-BE49-F238E27FC236}">
                <a16:creationId xmlns="" xmlns:a16="http://schemas.microsoft.com/office/drawing/2014/main" id="{9F800A7E-1D9F-48E7-BA2C-CD996253D143}"/>
              </a:ext>
            </a:extLst>
          </p:cNvPr>
          <p:cNvSpPr txBox="1"/>
          <p:nvPr/>
        </p:nvSpPr>
        <p:spPr>
          <a:xfrm rot="19872740">
            <a:off x="13057212" y="13303351"/>
            <a:ext cx="6864549" cy="861774"/>
          </a:xfrm>
          <a:prstGeom prst="rect">
            <a:avLst/>
          </a:prstGeom>
          <a:noFill/>
        </p:spPr>
        <p:txBody>
          <a:bodyPr wrap="square" rtlCol="0" anchor="ctr">
            <a:spAutoFit/>
          </a:bodyPr>
          <a:lstStyle/>
          <a:p>
            <a:pPr algn="ctr"/>
            <a:r>
              <a:rPr lang="ru-RU" sz="5000" b="1" dirty="0">
                <a:solidFill>
                  <a:srgbClr val="0F3C73"/>
                </a:solidFill>
                <a:highlight>
                  <a:srgbClr val="C0C0C0"/>
                </a:highlight>
                <a:latin typeface="Arial Narrow" panose="020B0606020202030204" pitchFamily="34" charset="0"/>
              </a:rPr>
              <a:t>Ваше изображение</a:t>
            </a:r>
            <a:endParaRPr lang="en-US" sz="5000" b="1" dirty="0">
              <a:solidFill>
                <a:srgbClr val="0F3C73"/>
              </a:solidFill>
              <a:highlight>
                <a:srgbClr val="C0C0C0"/>
              </a:highlight>
              <a:latin typeface="Arial Narrow" panose="020B0606020202030204" pitchFamily="34" charset="0"/>
            </a:endParaRPr>
          </a:p>
        </p:txBody>
      </p:sp>
      <p:sp>
        <p:nvSpPr>
          <p:cNvPr id="23" name="TextBox 22">
            <a:extLst>
              <a:ext uri="{FF2B5EF4-FFF2-40B4-BE49-F238E27FC236}">
                <a16:creationId xmlns="" xmlns:a16="http://schemas.microsoft.com/office/drawing/2014/main" id="{640908D3-497F-4984-9E8D-2D9221DFD7EE}"/>
              </a:ext>
            </a:extLst>
          </p:cNvPr>
          <p:cNvSpPr txBox="1"/>
          <p:nvPr/>
        </p:nvSpPr>
        <p:spPr>
          <a:xfrm rot="19872740">
            <a:off x="14937096" y="6633837"/>
            <a:ext cx="6864549" cy="861774"/>
          </a:xfrm>
          <a:prstGeom prst="rect">
            <a:avLst/>
          </a:prstGeom>
          <a:noFill/>
        </p:spPr>
        <p:txBody>
          <a:bodyPr wrap="square" rtlCol="0" anchor="ctr">
            <a:spAutoFit/>
          </a:bodyPr>
          <a:lstStyle/>
          <a:p>
            <a:pPr algn="ctr"/>
            <a:r>
              <a:rPr lang="ru-RU" sz="5000" b="1" dirty="0">
                <a:solidFill>
                  <a:srgbClr val="0F3C73"/>
                </a:solidFill>
                <a:highlight>
                  <a:srgbClr val="C0C0C0"/>
                </a:highlight>
                <a:latin typeface="Arial Narrow" panose="020B0606020202030204" pitchFamily="34" charset="0"/>
              </a:rPr>
              <a:t>Ваше изображение</a:t>
            </a:r>
            <a:endParaRPr lang="en-US" sz="5000" b="1" dirty="0">
              <a:solidFill>
                <a:srgbClr val="0F3C73"/>
              </a:solidFill>
              <a:highlight>
                <a:srgbClr val="C0C0C0"/>
              </a:highlight>
              <a:latin typeface="Arial Narrow" panose="020B0606020202030204" pitchFamily="34" charset="0"/>
            </a:endParaRPr>
          </a:p>
        </p:txBody>
      </p:sp>
      <p:sp>
        <p:nvSpPr>
          <p:cNvPr id="24" name="TextBox 23">
            <a:extLst>
              <a:ext uri="{FF2B5EF4-FFF2-40B4-BE49-F238E27FC236}">
                <a16:creationId xmlns="" xmlns:a16="http://schemas.microsoft.com/office/drawing/2014/main" id="{E667A889-3509-4361-B31F-F50FFE932006}"/>
              </a:ext>
            </a:extLst>
          </p:cNvPr>
          <p:cNvSpPr txBox="1"/>
          <p:nvPr/>
        </p:nvSpPr>
        <p:spPr>
          <a:xfrm rot="19872740">
            <a:off x="1005472" y="24275954"/>
            <a:ext cx="6864549" cy="861774"/>
          </a:xfrm>
          <a:prstGeom prst="rect">
            <a:avLst/>
          </a:prstGeom>
          <a:noFill/>
        </p:spPr>
        <p:txBody>
          <a:bodyPr wrap="square" rtlCol="0" anchor="ctr">
            <a:spAutoFit/>
          </a:bodyPr>
          <a:lstStyle/>
          <a:p>
            <a:pPr algn="ctr"/>
            <a:r>
              <a:rPr lang="ru-RU" sz="5000" b="1" dirty="0">
                <a:solidFill>
                  <a:srgbClr val="0F3C73"/>
                </a:solidFill>
                <a:highlight>
                  <a:srgbClr val="C0C0C0"/>
                </a:highlight>
                <a:latin typeface="Arial Narrow" panose="020B0606020202030204" pitchFamily="34" charset="0"/>
              </a:rPr>
              <a:t>Ваше изображение</a:t>
            </a:r>
            <a:endParaRPr lang="en-US" sz="5000" b="1" dirty="0">
              <a:solidFill>
                <a:srgbClr val="0F3C73"/>
              </a:solidFill>
              <a:highlight>
                <a:srgbClr val="C0C0C0"/>
              </a:highlight>
              <a:latin typeface="Arial Narrow" panose="020B0606020202030204" pitchFamily="34" charset="0"/>
            </a:endParaRPr>
          </a:p>
        </p:txBody>
      </p:sp>
    </p:spTree>
    <p:extLst>
      <p:ext uri="{BB962C8B-B14F-4D97-AF65-F5344CB8AC3E}">
        <p14:creationId xmlns:p14="http://schemas.microsoft.com/office/powerpoint/2010/main" val="13199124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3958</TotalTime>
  <Words>795</Words>
  <Application>Microsoft Office PowerPoint</Application>
  <PresentationFormat>Произвольный</PresentationFormat>
  <Paragraphs>27</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Office Theme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Mira</dc:creator>
  <cp:lastModifiedBy>Миронов Кирилл Евгеньевич</cp:lastModifiedBy>
  <cp:revision>52</cp:revision>
  <dcterms:created xsi:type="dcterms:W3CDTF">2013-02-11T11:53:56Z</dcterms:created>
  <dcterms:modified xsi:type="dcterms:W3CDTF">2023-06-16T09:08:46Z</dcterms:modified>
</cp:coreProperties>
</file>